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1611" r:id="rId3"/>
    <p:sldId id="1612" r:id="rId4"/>
    <p:sldId id="1627" r:id="rId5"/>
    <p:sldId id="1614" r:id="rId6"/>
    <p:sldId id="1620" r:id="rId7"/>
    <p:sldId id="1621" r:id="rId8"/>
    <p:sldId id="1622" r:id="rId9"/>
    <p:sldId id="1623" r:id="rId10"/>
    <p:sldId id="1624" r:id="rId11"/>
    <p:sldId id="1625" r:id="rId12"/>
    <p:sldId id="1626" r:id="rId13"/>
    <p:sldId id="1354" r:id="rId14"/>
    <p:sldId id="1379" r:id="rId15"/>
    <p:sldId id="644" r:id="rId16"/>
    <p:sldId id="1628" r:id="rId1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13B1CE"/>
    <a:srgbClr val="396BC5"/>
    <a:srgbClr val="F4B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із теми 2 –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із теми 2 –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70" autoAdjust="0"/>
    <p:restoredTop sz="95059" autoAdjust="0"/>
  </p:normalViewPr>
  <p:slideViewPr>
    <p:cSldViewPr snapToGrid="0">
      <p:cViewPr varScale="1">
        <p:scale>
          <a:sx n="117" d="100"/>
          <a:sy n="117" d="100"/>
        </p:scale>
        <p:origin x="-36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77BD33-EC30-46AC-BD24-401E734F8176}" type="doc">
      <dgm:prSet loTypeId="urn:microsoft.com/office/officeart/2008/layout/VerticalCurvedList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uk-UA"/>
        </a:p>
      </dgm:t>
    </dgm:pt>
    <dgm:pt modelId="{D44B0D79-7F04-44B9-9C7C-CD28C17613D0}">
      <dgm:prSet phldrT="[Текст]"/>
      <dgm:spPr/>
      <dgm:t>
        <a:bodyPr/>
        <a:lstStyle/>
        <a:p>
          <a:r>
            <a:rPr lang="uk-UA" i="1" dirty="0"/>
            <a:t>Спеціалізовані типи вводу</a:t>
          </a:r>
        </a:p>
      </dgm:t>
    </dgm:pt>
    <dgm:pt modelId="{CBC678DE-E0F6-4248-85B7-DD8409BBE0F4}" type="parTrans" cxnId="{F5ABE5B7-449B-46C8-BE46-F3A4F660E09A}">
      <dgm:prSet/>
      <dgm:spPr/>
      <dgm:t>
        <a:bodyPr/>
        <a:lstStyle/>
        <a:p>
          <a:endParaRPr lang="uk-UA" i="1"/>
        </a:p>
      </dgm:t>
    </dgm:pt>
    <dgm:pt modelId="{CB2F3BEF-FA31-40CA-87C5-7058F5D23E9E}" type="sibTrans" cxnId="{F5ABE5B7-449B-46C8-BE46-F3A4F660E09A}">
      <dgm:prSet/>
      <dgm:spPr/>
      <dgm:t>
        <a:bodyPr/>
        <a:lstStyle/>
        <a:p>
          <a:endParaRPr lang="uk-UA" i="1"/>
        </a:p>
      </dgm:t>
    </dgm:pt>
    <dgm:pt modelId="{1B81C372-925C-46FC-96B1-2F1AAF945560}">
      <dgm:prSet phldrT="[Текст]"/>
      <dgm:spPr>
        <a:solidFill>
          <a:srgbClr val="7030A0"/>
        </a:solidFill>
      </dgm:spPr>
      <dgm:t>
        <a:bodyPr/>
        <a:lstStyle/>
        <a:p>
          <a:r>
            <a:rPr lang="uk-UA" i="1" dirty="0"/>
            <a:t>Обов'язкові Поля</a:t>
          </a:r>
        </a:p>
      </dgm:t>
    </dgm:pt>
    <dgm:pt modelId="{EFDD7AA1-CE6D-4DAE-A006-A48F62651F7D}" type="parTrans" cxnId="{A6441D21-127F-4A5A-946F-CDEE8A3F4D19}">
      <dgm:prSet/>
      <dgm:spPr/>
      <dgm:t>
        <a:bodyPr/>
        <a:lstStyle/>
        <a:p>
          <a:endParaRPr lang="uk-UA" i="1"/>
        </a:p>
      </dgm:t>
    </dgm:pt>
    <dgm:pt modelId="{EAA467BD-7E67-4E63-841E-1141B6CA2872}" type="sibTrans" cxnId="{A6441D21-127F-4A5A-946F-CDEE8A3F4D19}">
      <dgm:prSet/>
      <dgm:spPr/>
      <dgm:t>
        <a:bodyPr/>
        <a:lstStyle/>
        <a:p>
          <a:endParaRPr lang="uk-UA" i="1"/>
        </a:p>
      </dgm:t>
    </dgm:pt>
    <dgm:pt modelId="{FFF60420-B008-4E57-9B7A-8B5C4B8F1F0F}">
      <dgm:prSet phldrT="[Текст]"/>
      <dgm:spPr/>
      <dgm:t>
        <a:bodyPr/>
        <a:lstStyle/>
        <a:p>
          <a:r>
            <a:rPr lang="uk-UA" i="1" dirty="0">
              <a:solidFill>
                <a:srgbClr val="002060"/>
              </a:solidFill>
            </a:rPr>
            <a:t>Обмеження</a:t>
          </a:r>
        </a:p>
      </dgm:t>
    </dgm:pt>
    <dgm:pt modelId="{F58F1996-42CF-41B9-87C6-9B7541547FDC}" type="parTrans" cxnId="{62C63869-0694-4175-851B-A15176CAA5F3}">
      <dgm:prSet/>
      <dgm:spPr/>
      <dgm:t>
        <a:bodyPr/>
        <a:lstStyle/>
        <a:p>
          <a:endParaRPr lang="uk-UA" i="1"/>
        </a:p>
      </dgm:t>
    </dgm:pt>
    <dgm:pt modelId="{893D8247-1D02-4E45-A80D-A06E4F50304F}" type="sibTrans" cxnId="{62C63869-0694-4175-851B-A15176CAA5F3}">
      <dgm:prSet/>
      <dgm:spPr/>
      <dgm:t>
        <a:bodyPr/>
        <a:lstStyle/>
        <a:p>
          <a:endParaRPr lang="uk-UA" i="1"/>
        </a:p>
      </dgm:t>
    </dgm:pt>
    <dgm:pt modelId="{574467BF-CB95-4D99-A5FA-460B08A3B1CD}">
      <dgm:prSet phldrT="[Текст]"/>
      <dgm:spPr/>
      <dgm:t>
        <a:bodyPr/>
        <a:lstStyle/>
        <a:p>
          <a:r>
            <a:rPr lang="uk-UA" i="1" dirty="0" err="1"/>
            <a:t>Стайлінг</a:t>
          </a:r>
          <a:endParaRPr lang="uk-UA" i="1" dirty="0"/>
        </a:p>
      </dgm:t>
    </dgm:pt>
    <dgm:pt modelId="{0F061BA2-5564-42A8-83BD-2FAEFB9E7F8C}" type="parTrans" cxnId="{30A8916B-4F0E-4CFD-BBDB-2B015C36E62E}">
      <dgm:prSet/>
      <dgm:spPr/>
      <dgm:t>
        <a:bodyPr/>
        <a:lstStyle/>
        <a:p>
          <a:endParaRPr lang="uk-UA" i="1"/>
        </a:p>
      </dgm:t>
    </dgm:pt>
    <dgm:pt modelId="{583EE810-A9FA-4532-AC5C-F17662F9099C}" type="sibTrans" cxnId="{30A8916B-4F0E-4CFD-BBDB-2B015C36E62E}">
      <dgm:prSet/>
      <dgm:spPr/>
      <dgm:t>
        <a:bodyPr/>
        <a:lstStyle/>
        <a:p>
          <a:endParaRPr lang="uk-UA" i="1"/>
        </a:p>
      </dgm:t>
    </dgm:pt>
    <dgm:pt modelId="{9F5EE445-7A33-4127-8BC1-059962E1C614}">
      <dgm:prSet phldrT="[Текст]"/>
      <dgm:spPr>
        <a:solidFill>
          <a:srgbClr val="008000"/>
        </a:solidFill>
      </dgm:spPr>
      <dgm:t>
        <a:bodyPr/>
        <a:lstStyle/>
        <a:p>
          <a:r>
            <a:rPr lang="uk-UA" i="1" dirty="0"/>
            <a:t>Підказки</a:t>
          </a:r>
        </a:p>
      </dgm:t>
    </dgm:pt>
    <dgm:pt modelId="{475F9FE2-DE50-4ED5-94D7-25AAC6560F43}" type="parTrans" cxnId="{4C67BFCF-DF16-4FDF-B4C8-8AE80FFCF06F}">
      <dgm:prSet/>
      <dgm:spPr/>
      <dgm:t>
        <a:bodyPr/>
        <a:lstStyle/>
        <a:p>
          <a:endParaRPr lang="uk-UA" i="1"/>
        </a:p>
      </dgm:t>
    </dgm:pt>
    <dgm:pt modelId="{F0BBC386-8CAE-4059-9B98-893DE28D7BE6}" type="sibTrans" cxnId="{4C67BFCF-DF16-4FDF-B4C8-8AE80FFCF06F}">
      <dgm:prSet/>
      <dgm:spPr/>
      <dgm:t>
        <a:bodyPr/>
        <a:lstStyle/>
        <a:p>
          <a:endParaRPr lang="uk-UA" i="1"/>
        </a:p>
      </dgm:t>
    </dgm:pt>
    <dgm:pt modelId="{154E4975-7C0B-443A-9C80-C8141B2F819A}">
      <dgm:prSet phldrT="[Текст]"/>
      <dgm:spPr>
        <a:solidFill>
          <a:srgbClr val="FF0000"/>
        </a:solidFill>
      </dgm:spPr>
      <dgm:t>
        <a:bodyPr/>
        <a:lstStyle/>
        <a:p>
          <a:r>
            <a:rPr lang="uk-UA" i="1" dirty="0"/>
            <a:t>Шаблони</a:t>
          </a:r>
        </a:p>
      </dgm:t>
    </dgm:pt>
    <dgm:pt modelId="{DFD1DA93-FB20-431E-930E-4CF7129A0E50}" type="parTrans" cxnId="{8D23AAFA-BD75-4447-9F34-C6B7B987363B}">
      <dgm:prSet/>
      <dgm:spPr/>
      <dgm:t>
        <a:bodyPr/>
        <a:lstStyle/>
        <a:p>
          <a:endParaRPr lang="uk-UA"/>
        </a:p>
      </dgm:t>
    </dgm:pt>
    <dgm:pt modelId="{9E3F731B-4C7B-4D2A-97ED-8005FABB9F1A}" type="sibTrans" cxnId="{8D23AAFA-BD75-4447-9F34-C6B7B987363B}">
      <dgm:prSet/>
      <dgm:spPr/>
      <dgm:t>
        <a:bodyPr/>
        <a:lstStyle/>
        <a:p>
          <a:endParaRPr lang="uk-UA"/>
        </a:p>
      </dgm:t>
    </dgm:pt>
    <dgm:pt modelId="{C1C788E7-40FA-4439-878F-2CC8367B8F22}" type="pres">
      <dgm:prSet presAssocID="{BD77BD33-EC30-46AC-BD24-401E734F817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uk-UA"/>
        </a:p>
      </dgm:t>
    </dgm:pt>
    <dgm:pt modelId="{0B7B7FCB-7340-4C8C-9CEC-44D83247E09F}" type="pres">
      <dgm:prSet presAssocID="{BD77BD33-EC30-46AC-BD24-401E734F8176}" presName="Name1" presStyleCnt="0"/>
      <dgm:spPr/>
    </dgm:pt>
    <dgm:pt modelId="{8D39F2BC-8176-4C61-8E04-72E8B55182E0}" type="pres">
      <dgm:prSet presAssocID="{BD77BD33-EC30-46AC-BD24-401E734F8176}" presName="cycle" presStyleCnt="0"/>
      <dgm:spPr/>
    </dgm:pt>
    <dgm:pt modelId="{09BAB6D9-5BBE-46FE-9243-AD21CFADB3C1}" type="pres">
      <dgm:prSet presAssocID="{BD77BD33-EC30-46AC-BD24-401E734F8176}" presName="srcNode" presStyleLbl="node1" presStyleIdx="0" presStyleCnt="6"/>
      <dgm:spPr/>
    </dgm:pt>
    <dgm:pt modelId="{C7661E35-6C55-4B51-BE17-D9D67599F310}" type="pres">
      <dgm:prSet presAssocID="{BD77BD33-EC30-46AC-BD24-401E734F8176}" presName="conn" presStyleLbl="parChTrans1D2" presStyleIdx="0" presStyleCnt="1"/>
      <dgm:spPr/>
      <dgm:t>
        <a:bodyPr/>
        <a:lstStyle/>
        <a:p>
          <a:endParaRPr lang="uk-UA"/>
        </a:p>
      </dgm:t>
    </dgm:pt>
    <dgm:pt modelId="{7DF117A4-BB7B-4C63-B83D-1D769ED77955}" type="pres">
      <dgm:prSet presAssocID="{BD77BD33-EC30-46AC-BD24-401E734F8176}" presName="extraNode" presStyleLbl="node1" presStyleIdx="0" presStyleCnt="6"/>
      <dgm:spPr/>
    </dgm:pt>
    <dgm:pt modelId="{79FA0555-FEE1-4173-AD86-0A4FAA4240E0}" type="pres">
      <dgm:prSet presAssocID="{BD77BD33-EC30-46AC-BD24-401E734F8176}" presName="dstNode" presStyleLbl="node1" presStyleIdx="0" presStyleCnt="6"/>
      <dgm:spPr/>
    </dgm:pt>
    <dgm:pt modelId="{EE2EA9E0-CBE5-43E4-BB02-325D168626A4}" type="pres">
      <dgm:prSet presAssocID="{D44B0D79-7F04-44B9-9C7C-CD28C17613D0}" presName="text_1" presStyleLbl="node1" presStyleIdx="0" presStyleCnt="6" custScaleY="12122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906E761-2B35-4D8A-8B73-C29A5CF5CBDF}" type="pres">
      <dgm:prSet presAssocID="{D44B0D79-7F04-44B9-9C7C-CD28C17613D0}" presName="accent_1" presStyleCnt="0"/>
      <dgm:spPr/>
    </dgm:pt>
    <dgm:pt modelId="{27878C57-BBF6-4C22-88FA-1C3D4933722D}" type="pres">
      <dgm:prSet presAssocID="{D44B0D79-7F04-44B9-9C7C-CD28C17613D0}" presName="accentRepeatNode" presStyleLbl="solidFgAcc1" presStyleIdx="0" presStyleCnt="6"/>
      <dgm:spPr/>
    </dgm:pt>
    <dgm:pt modelId="{AD2F74AD-5B6A-4346-8349-090AC68FEE9A}" type="pres">
      <dgm:prSet presAssocID="{1B81C372-925C-46FC-96B1-2F1AAF945560}" presName="text_2" presStyleLbl="node1" presStyleIdx="1" presStyleCnt="6" custScaleY="12122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C0276CD-B669-4245-86BE-66420155BEF4}" type="pres">
      <dgm:prSet presAssocID="{1B81C372-925C-46FC-96B1-2F1AAF945560}" presName="accent_2" presStyleCnt="0"/>
      <dgm:spPr/>
    </dgm:pt>
    <dgm:pt modelId="{E63EBB38-5984-4F74-98F1-254621592311}" type="pres">
      <dgm:prSet presAssocID="{1B81C372-925C-46FC-96B1-2F1AAF945560}" presName="accentRepeatNode" presStyleLbl="solidFgAcc1" presStyleIdx="1" presStyleCnt="6"/>
      <dgm:spPr/>
    </dgm:pt>
    <dgm:pt modelId="{46297F79-2755-4E7F-87B4-88629DD167EF}" type="pres">
      <dgm:prSet presAssocID="{FFF60420-B008-4E57-9B7A-8B5C4B8F1F0F}" presName="text_3" presStyleLbl="node1" presStyleIdx="2" presStyleCnt="6" custScaleY="12122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0F75627-8B37-47AF-A999-4F6E49849E6B}" type="pres">
      <dgm:prSet presAssocID="{FFF60420-B008-4E57-9B7A-8B5C4B8F1F0F}" presName="accent_3" presStyleCnt="0"/>
      <dgm:spPr/>
    </dgm:pt>
    <dgm:pt modelId="{D13D7DA6-9D1E-4150-A6AE-C6ABC36166D5}" type="pres">
      <dgm:prSet presAssocID="{FFF60420-B008-4E57-9B7A-8B5C4B8F1F0F}" presName="accentRepeatNode" presStyleLbl="solidFgAcc1" presStyleIdx="2" presStyleCnt="6"/>
      <dgm:spPr/>
    </dgm:pt>
    <dgm:pt modelId="{E97A966C-ADE1-481C-9602-29D743F1F5D5}" type="pres">
      <dgm:prSet presAssocID="{574467BF-CB95-4D99-A5FA-460B08A3B1CD}" presName="text_4" presStyleLbl="node1" presStyleIdx="3" presStyleCnt="6" custScaleY="12122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E25BE06-63B3-417D-8D1F-AE7788C8D10B}" type="pres">
      <dgm:prSet presAssocID="{574467BF-CB95-4D99-A5FA-460B08A3B1CD}" presName="accent_4" presStyleCnt="0"/>
      <dgm:spPr/>
    </dgm:pt>
    <dgm:pt modelId="{AA2029A9-878F-42BF-A694-5944B1AD983E}" type="pres">
      <dgm:prSet presAssocID="{574467BF-CB95-4D99-A5FA-460B08A3B1CD}" presName="accentRepeatNode" presStyleLbl="solidFgAcc1" presStyleIdx="3" presStyleCnt="6"/>
      <dgm:spPr/>
    </dgm:pt>
    <dgm:pt modelId="{A75E9348-9280-4796-BDCC-B84F04B5A654}" type="pres">
      <dgm:prSet presAssocID="{9F5EE445-7A33-4127-8BC1-059962E1C614}" presName="text_5" presStyleLbl="node1" presStyleIdx="4" presStyleCnt="6" custScaleY="12122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3EEC0C6-EE50-4B2B-A384-D5DAA61F2CD8}" type="pres">
      <dgm:prSet presAssocID="{9F5EE445-7A33-4127-8BC1-059962E1C614}" presName="accent_5" presStyleCnt="0"/>
      <dgm:spPr/>
    </dgm:pt>
    <dgm:pt modelId="{0589A8B4-BF53-4D85-9C3C-5A5EA39FC1AC}" type="pres">
      <dgm:prSet presAssocID="{9F5EE445-7A33-4127-8BC1-059962E1C614}" presName="accentRepeatNode" presStyleLbl="solidFgAcc1" presStyleIdx="4" presStyleCnt="6"/>
      <dgm:spPr/>
    </dgm:pt>
    <dgm:pt modelId="{37D97DF4-DB75-40FE-A40B-C8D94DFB9A81}" type="pres">
      <dgm:prSet presAssocID="{154E4975-7C0B-443A-9C80-C8141B2F819A}" presName="text_6" presStyleLbl="node1" presStyleIdx="5" presStyleCnt="6" custScaleY="12122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6438CC6-4388-45C4-9959-1A7307AC25A0}" type="pres">
      <dgm:prSet presAssocID="{154E4975-7C0B-443A-9C80-C8141B2F819A}" presName="accent_6" presStyleCnt="0"/>
      <dgm:spPr/>
    </dgm:pt>
    <dgm:pt modelId="{DAFD571D-DB2A-491F-8D59-8B7F34AC0E56}" type="pres">
      <dgm:prSet presAssocID="{154E4975-7C0B-443A-9C80-C8141B2F819A}" presName="accentRepeatNode" presStyleLbl="solidFgAcc1" presStyleIdx="5" presStyleCnt="6"/>
      <dgm:spPr/>
    </dgm:pt>
  </dgm:ptLst>
  <dgm:cxnLst>
    <dgm:cxn modelId="{A69E3987-9B80-4103-A19E-5090F1A20AE9}" type="presOf" srcId="{1B81C372-925C-46FC-96B1-2F1AAF945560}" destId="{AD2F74AD-5B6A-4346-8349-090AC68FEE9A}" srcOrd="0" destOrd="0" presId="urn:microsoft.com/office/officeart/2008/layout/VerticalCurvedList"/>
    <dgm:cxn modelId="{8D23AAFA-BD75-4447-9F34-C6B7B987363B}" srcId="{BD77BD33-EC30-46AC-BD24-401E734F8176}" destId="{154E4975-7C0B-443A-9C80-C8141B2F819A}" srcOrd="5" destOrd="0" parTransId="{DFD1DA93-FB20-431E-930E-4CF7129A0E50}" sibTransId="{9E3F731B-4C7B-4D2A-97ED-8005FABB9F1A}"/>
    <dgm:cxn modelId="{BAD4A83F-B957-40AA-B010-2259AF131FBB}" type="presOf" srcId="{9F5EE445-7A33-4127-8BC1-059962E1C614}" destId="{A75E9348-9280-4796-BDCC-B84F04B5A654}" srcOrd="0" destOrd="0" presId="urn:microsoft.com/office/officeart/2008/layout/VerticalCurvedList"/>
    <dgm:cxn modelId="{A160219A-1F3D-4AEE-9762-32F3A7DB30F4}" type="presOf" srcId="{154E4975-7C0B-443A-9C80-C8141B2F819A}" destId="{37D97DF4-DB75-40FE-A40B-C8D94DFB9A81}" srcOrd="0" destOrd="0" presId="urn:microsoft.com/office/officeart/2008/layout/VerticalCurvedList"/>
    <dgm:cxn modelId="{62C63869-0694-4175-851B-A15176CAA5F3}" srcId="{BD77BD33-EC30-46AC-BD24-401E734F8176}" destId="{FFF60420-B008-4E57-9B7A-8B5C4B8F1F0F}" srcOrd="2" destOrd="0" parTransId="{F58F1996-42CF-41B9-87C6-9B7541547FDC}" sibTransId="{893D8247-1D02-4E45-A80D-A06E4F50304F}"/>
    <dgm:cxn modelId="{27E044B7-6DA3-41AE-91C5-4124E7D1B7D5}" type="presOf" srcId="{D44B0D79-7F04-44B9-9C7C-CD28C17613D0}" destId="{EE2EA9E0-CBE5-43E4-BB02-325D168626A4}" srcOrd="0" destOrd="0" presId="urn:microsoft.com/office/officeart/2008/layout/VerticalCurvedList"/>
    <dgm:cxn modelId="{F5ABE5B7-449B-46C8-BE46-F3A4F660E09A}" srcId="{BD77BD33-EC30-46AC-BD24-401E734F8176}" destId="{D44B0D79-7F04-44B9-9C7C-CD28C17613D0}" srcOrd="0" destOrd="0" parTransId="{CBC678DE-E0F6-4248-85B7-DD8409BBE0F4}" sibTransId="{CB2F3BEF-FA31-40CA-87C5-7058F5D23E9E}"/>
    <dgm:cxn modelId="{30A8916B-4F0E-4CFD-BBDB-2B015C36E62E}" srcId="{BD77BD33-EC30-46AC-BD24-401E734F8176}" destId="{574467BF-CB95-4D99-A5FA-460B08A3B1CD}" srcOrd="3" destOrd="0" parTransId="{0F061BA2-5564-42A8-83BD-2FAEFB9E7F8C}" sibTransId="{583EE810-A9FA-4532-AC5C-F17662F9099C}"/>
    <dgm:cxn modelId="{184A32C5-9C7D-4FEF-947F-7A0B3DCB90D4}" type="presOf" srcId="{CB2F3BEF-FA31-40CA-87C5-7058F5D23E9E}" destId="{C7661E35-6C55-4B51-BE17-D9D67599F310}" srcOrd="0" destOrd="0" presId="urn:microsoft.com/office/officeart/2008/layout/VerticalCurvedList"/>
    <dgm:cxn modelId="{3B3A4033-91B6-4651-849D-C1EE9494A415}" type="presOf" srcId="{BD77BD33-EC30-46AC-BD24-401E734F8176}" destId="{C1C788E7-40FA-4439-878F-2CC8367B8F22}" srcOrd="0" destOrd="0" presId="urn:microsoft.com/office/officeart/2008/layout/VerticalCurvedList"/>
    <dgm:cxn modelId="{A6441D21-127F-4A5A-946F-CDEE8A3F4D19}" srcId="{BD77BD33-EC30-46AC-BD24-401E734F8176}" destId="{1B81C372-925C-46FC-96B1-2F1AAF945560}" srcOrd="1" destOrd="0" parTransId="{EFDD7AA1-CE6D-4DAE-A006-A48F62651F7D}" sibTransId="{EAA467BD-7E67-4E63-841E-1141B6CA2872}"/>
    <dgm:cxn modelId="{4C67BFCF-DF16-4FDF-B4C8-8AE80FFCF06F}" srcId="{BD77BD33-EC30-46AC-BD24-401E734F8176}" destId="{9F5EE445-7A33-4127-8BC1-059962E1C614}" srcOrd="4" destOrd="0" parTransId="{475F9FE2-DE50-4ED5-94D7-25AAC6560F43}" sibTransId="{F0BBC386-8CAE-4059-9B98-893DE28D7BE6}"/>
    <dgm:cxn modelId="{515F73BE-0876-4821-81BD-362967BA7243}" type="presOf" srcId="{FFF60420-B008-4E57-9B7A-8B5C4B8F1F0F}" destId="{46297F79-2755-4E7F-87B4-88629DD167EF}" srcOrd="0" destOrd="0" presId="urn:microsoft.com/office/officeart/2008/layout/VerticalCurvedList"/>
    <dgm:cxn modelId="{59BCDC85-CEE0-4294-9FB0-6B609471D905}" type="presOf" srcId="{574467BF-CB95-4D99-A5FA-460B08A3B1CD}" destId="{E97A966C-ADE1-481C-9602-29D743F1F5D5}" srcOrd="0" destOrd="0" presId="urn:microsoft.com/office/officeart/2008/layout/VerticalCurvedList"/>
    <dgm:cxn modelId="{9EA14DE7-2001-43F9-B8C3-DF9C2257522E}" type="presParOf" srcId="{C1C788E7-40FA-4439-878F-2CC8367B8F22}" destId="{0B7B7FCB-7340-4C8C-9CEC-44D83247E09F}" srcOrd="0" destOrd="0" presId="urn:microsoft.com/office/officeart/2008/layout/VerticalCurvedList"/>
    <dgm:cxn modelId="{A5D2100C-23AF-4537-A213-8DEF49AA998F}" type="presParOf" srcId="{0B7B7FCB-7340-4C8C-9CEC-44D83247E09F}" destId="{8D39F2BC-8176-4C61-8E04-72E8B55182E0}" srcOrd="0" destOrd="0" presId="urn:microsoft.com/office/officeart/2008/layout/VerticalCurvedList"/>
    <dgm:cxn modelId="{60EB1EBD-90AD-4D62-911F-21391F981FF8}" type="presParOf" srcId="{8D39F2BC-8176-4C61-8E04-72E8B55182E0}" destId="{09BAB6D9-5BBE-46FE-9243-AD21CFADB3C1}" srcOrd="0" destOrd="0" presId="urn:microsoft.com/office/officeart/2008/layout/VerticalCurvedList"/>
    <dgm:cxn modelId="{70C6A1CC-C5DB-4395-B074-7411809DD664}" type="presParOf" srcId="{8D39F2BC-8176-4C61-8E04-72E8B55182E0}" destId="{C7661E35-6C55-4B51-BE17-D9D67599F310}" srcOrd="1" destOrd="0" presId="urn:microsoft.com/office/officeart/2008/layout/VerticalCurvedList"/>
    <dgm:cxn modelId="{221279E6-8D30-49CE-8659-CED2A1958621}" type="presParOf" srcId="{8D39F2BC-8176-4C61-8E04-72E8B55182E0}" destId="{7DF117A4-BB7B-4C63-B83D-1D769ED77955}" srcOrd="2" destOrd="0" presId="urn:microsoft.com/office/officeart/2008/layout/VerticalCurvedList"/>
    <dgm:cxn modelId="{C11E5688-80AB-41F5-95AF-A3441905AB0A}" type="presParOf" srcId="{8D39F2BC-8176-4C61-8E04-72E8B55182E0}" destId="{79FA0555-FEE1-4173-AD86-0A4FAA4240E0}" srcOrd="3" destOrd="0" presId="urn:microsoft.com/office/officeart/2008/layout/VerticalCurvedList"/>
    <dgm:cxn modelId="{414E7D10-7E6D-448F-8AF6-D20C37DC0DEC}" type="presParOf" srcId="{0B7B7FCB-7340-4C8C-9CEC-44D83247E09F}" destId="{EE2EA9E0-CBE5-43E4-BB02-325D168626A4}" srcOrd="1" destOrd="0" presId="urn:microsoft.com/office/officeart/2008/layout/VerticalCurvedList"/>
    <dgm:cxn modelId="{63064430-D5E4-4125-8A2E-055B90378C24}" type="presParOf" srcId="{0B7B7FCB-7340-4C8C-9CEC-44D83247E09F}" destId="{F906E761-2B35-4D8A-8B73-C29A5CF5CBDF}" srcOrd="2" destOrd="0" presId="urn:microsoft.com/office/officeart/2008/layout/VerticalCurvedList"/>
    <dgm:cxn modelId="{3E90BECD-3ED0-4497-B990-75625CDEA8B7}" type="presParOf" srcId="{F906E761-2B35-4D8A-8B73-C29A5CF5CBDF}" destId="{27878C57-BBF6-4C22-88FA-1C3D4933722D}" srcOrd="0" destOrd="0" presId="urn:microsoft.com/office/officeart/2008/layout/VerticalCurvedList"/>
    <dgm:cxn modelId="{E3C1D84C-FDD4-4CAD-A0D5-EB67777F07FA}" type="presParOf" srcId="{0B7B7FCB-7340-4C8C-9CEC-44D83247E09F}" destId="{AD2F74AD-5B6A-4346-8349-090AC68FEE9A}" srcOrd="3" destOrd="0" presId="urn:microsoft.com/office/officeart/2008/layout/VerticalCurvedList"/>
    <dgm:cxn modelId="{F284A45B-A820-4966-8D75-55F296D2955A}" type="presParOf" srcId="{0B7B7FCB-7340-4C8C-9CEC-44D83247E09F}" destId="{EC0276CD-B669-4245-86BE-66420155BEF4}" srcOrd="4" destOrd="0" presId="urn:microsoft.com/office/officeart/2008/layout/VerticalCurvedList"/>
    <dgm:cxn modelId="{DC8D7196-2049-4ED4-8420-4953330DA0A7}" type="presParOf" srcId="{EC0276CD-B669-4245-86BE-66420155BEF4}" destId="{E63EBB38-5984-4F74-98F1-254621592311}" srcOrd="0" destOrd="0" presId="urn:microsoft.com/office/officeart/2008/layout/VerticalCurvedList"/>
    <dgm:cxn modelId="{0BE6CD36-F713-4670-8C52-E86D77C01A88}" type="presParOf" srcId="{0B7B7FCB-7340-4C8C-9CEC-44D83247E09F}" destId="{46297F79-2755-4E7F-87B4-88629DD167EF}" srcOrd="5" destOrd="0" presId="urn:microsoft.com/office/officeart/2008/layout/VerticalCurvedList"/>
    <dgm:cxn modelId="{0917D814-F178-4633-9370-5D39485E5431}" type="presParOf" srcId="{0B7B7FCB-7340-4C8C-9CEC-44D83247E09F}" destId="{00F75627-8B37-47AF-A999-4F6E49849E6B}" srcOrd="6" destOrd="0" presId="urn:microsoft.com/office/officeart/2008/layout/VerticalCurvedList"/>
    <dgm:cxn modelId="{5F6E4A7F-75EC-4A8B-8694-775BA0D1AFC4}" type="presParOf" srcId="{00F75627-8B37-47AF-A999-4F6E49849E6B}" destId="{D13D7DA6-9D1E-4150-A6AE-C6ABC36166D5}" srcOrd="0" destOrd="0" presId="urn:microsoft.com/office/officeart/2008/layout/VerticalCurvedList"/>
    <dgm:cxn modelId="{C6DCAC9D-4B18-405F-A389-72B125D12799}" type="presParOf" srcId="{0B7B7FCB-7340-4C8C-9CEC-44D83247E09F}" destId="{E97A966C-ADE1-481C-9602-29D743F1F5D5}" srcOrd="7" destOrd="0" presId="urn:microsoft.com/office/officeart/2008/layout/VerticalCurvedList"/>
    <dgm:cxn modelId="{0D6C2F8F-8724-4805-9FDC-89C02C7B9100}" type="presParOf" srcId="{0B7B7FCB-7340-4C8C-9CEC-44D83247E09F}" destId="{9E25BE06-63B3-417D-8D1F-AE7788C8D10B}" srcOrd="8" destOrd="0" presId="urn:microsoft.com/office/officeart/2008/layout/VerticalCurvedList"/>
    <dgm:cxn modelId="{29B03BE2-DC72-4FD3-BDDA-087524F92E93}" type="presParOf" srcId="{9E25BE06-63B3-417D-8D1F-AE7788C8D10B}" destId="{AA2029A9-878F-42BF-A694-5944B1AD983E}" srcOrd="0" destOrd="0" presId="urn:microsoft.com/office/officeart/2008/layout/VerticalCurvedList"/>
    <dgm:cxn modelId="{DCD04459-4A98-483D-B10A-E61E87A416CF}" type="presParOf" srcId="{0B7B7FCB-7340-4C8C-9CEC-44D83247E09F}" destId="{A75E9348-9280-4796-BDCC-B84F04B5A654}" srcOrd="9" destOrd="0" presId="urn:microsoft.com/office/officeart/2008/layout/VerticalCurvedList"/>
    <dgm:cxn modelId="{21EA59D5-F144-45AD-A2A3-427892853732}" type="presParOf" srcId="{0B7B7FCB-7340-4C8C-9CEC-44D83247E09F}" destId="{A3EEC0C6-EE50-4B2B-A384-D5DAA61F2CD8}" srcOrd="10" destOrd="0" presId="urn:microsoft.com/office/officeart/2008/layout/VerticalCurvedList"/>
    <dgm:cxn modelId="{2ECFC1B1-5399-416D-BE72-73A6533DDC7B}" type="presParOf" srcId="{A3EEC0C6-EE50-4B2B-A384-D5DAA61F2CD8}" destId="{0589A8B4-BF53-4D85-9C3C-5A5EA39FC1AC}" srcOrd="0" destOrd="0" presId="urn:microsoft.com/office/officeart/2008/layout/VerticalCurvedList"/>
    <dgm:cxn modelId="{567C0621-577E-4DD2-AB39-2E36453AF4D1}" type="presParOf" srcId="{0B7B7FCB-7340-4C8C-9CEC-44D83247E09F}" destId="{37D97DF4-DB75-40FE-A40B-C8D94DFB9A81}" srcOrd="11" destOrd="0" presId="urn:microsoft.com/office/officeart/2008/layout/VerticalCurvedList"/>
    <dgm:cxn modelId="{5A7F8C6E-7AF4-4657-8BDD-3A940CFBFEA9}" type="presParOf" srcId="{0B7B7FCB-7340-4C8C-9CEC-44D83247E09F}" destId="{E6438CC6-4388-45C4-9959-1A7307AC25A0}" srcOrd="12" destOrd="0" presId="urn:microsoft.com/office/officeart/2008/layout/VerticalCurvedList"/>
    <dgm:cxn modelId="{3EEED148-CB02-49E5-A415-0EDEA44C7A74}" type="presParOf" srcId="{E6438CC6-4388-45C4-9959-1A7307AC25A0}" destId="{DAFD571D-DB2A-491F-8D59-8B7F34AC0E5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661E35-6C55-4B51-BE17-D9D67599F310}">
      <dsp:nvSpPr>
        <dsp:cNvPr id="0" name=""/>
        <dsp:cNvSpPr/>
      </dsp:nvSpPr>
      <dsp:spPr>
        <a:xfrm>
          <a:off x="-5697701" y="-872148"/>
          <a:ext cx="6783534" cy="6783534"/>
        </a:xfrm>
        <a:prstGeom prst="blockArc">
          <a:avLst>
            <a:gd name="adj1" fmla="val 18900000"/>
            <a:gd name="adj2" fmla="val 2700000"/>
            <a:gd name="adj3" fmla="val 318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2EA9E0-CBE5-43E4-BB02-325D168626A4}">
      <dsp:nvSpPr>
        <dsp:cNvPr id="0" name=""/>
        <dsp:cNvSpPr/>
      </dsp:nvSpPr>
      <dsp:spPr>
        <a:xfrm>
          <a:off x="404610" y="209066"/>
          <a:ext cx="5543761" cy="64313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21109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i="1" kern="1200" dirty="0"/>
            <a:t>Спеціалізовані типи вводу</a:t>
          </a:r>
        </a:p>
      </dsp:txBody>
      <dsp:txXfrm>
        <a:off x="404610" y="209066"/>
        <a:ext cx="5543761" cy="643130"/>
      </dsp:txXfrm>
    </dsp:sp>
    <dsp:sp modelId="{27878C57-BBF6-4C22-88FA-1C3D4933722D}">
      <dsp:nvSpPr>
        <dsp:cNvPr id="0" name=""/>
        <dsp:cNvSpPr/>
      </dsp:nvSpPr>
      <dsp:spPr>
        <a:xfrm>
          <a:off x="73028" y="199049"/>
          <a:ext cx="663163" cy="6631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D2F74AD-5B6A-4346-8349-090AC68FEE9A}">
      <dsp:nvSpPr>
        <dsp:cNvPr id="0" name=""/>
        <dsp:cNvSpPr/>
      </dsp:nvSpPr>
      <dsp:spPr>
        <a:xfrm>
          <a:off x="841008" y="1004761"/>
          <a:ext cx="5107364" cy="643130"/>
        </a:xfrm>
        <a:prstGeom prst="rect">
          <a:avLst/>
        </a:prstGeom>
        <a:solidFill>
          <a:srgbClr val="7030A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21109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i="1" kern="1200" dirty="0"/>
            <a:t>Обов'язкові Поля</a:t>
          </a:r>
        </a:p>
      </dsp:txBody>
      <dsp:txXfrm>
        <a:off x="841008" y="1004761"/>
        <a:ext cx="5107364" cy="643130"/>
      </dsp:txXfrm>
    </dsp:sp>
    <dsp:sp modelId="{E63EBB38-5984-4F74-98F1-254621592311}">
      <dsp:nvSpPr>
        <dsp:cNvPr id="0" name=""/>
        <dsp:cNvSpPr/>
      </dsp:nvSpPr>
      <dsp:spPr>
        <a:xfrm>
          <a:off x="509426" y="994745"/>
          <a:ext cx="663163" cy="6631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6297F79-2755-4E7F-87B4-88629DD167EF}">
      <dsp:nvSpPr>
        <dsp:cNvPr id="0" name=""/>
        <dsp:cNvSpPr/>
      </dsp:nvSpPr>
      <dsp:spPr>
        <a:xfrm>
          <a:off x="1040562" y="1800457"/>
          <a:ext cx="4907810" cy="64313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21109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i="1" kern="1200" dirty="0">
              <a:solidFill>
                <a:srgbClr val="002060"/>
              </a:solidFill>
            </a:rPr>
            <a:t>Обмеження</a:t>
          </a:r>
        </a:p>
      </dsp:txBody>
      <dsp:txXfrm>
        <a:off x="1040562" y="1800457"/>
        <a:ext cx="4907810" cy="643130"/>
      </dsp:txXfrm>
    </dsp:sp>
    <dsp:sp modelId="{D13D7DA6-9D1E-4150-A6AE-C6ABC36166D5}">
      <dsp:nvSpPr>
        <dsp:cNvPr id="0" name=""/>
        <dsp:cNvSpPr/>
      </dsp:nvSpPr>
      <dsp:spPr>
        <a:xfrm>
          <a:off x="708980" y="1790440"/>
          <a:ext cx="663163" cy="6631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7A966C-ADE1-481C-9602-29D743F1F5D5}">
      <dsp:nvSpPr>
        <dsp:cNvPr id="0" name=""/>
        <dsp:cNvSpPr/>
      </dsp:nvSpPr>
      <dsp:spPr>
        <a:xfrm>
          <a:off x="1040562" y="2595648"/>
          <a:ext cx="4907810" cy="64313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21109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i="1" kern="1200" dirty="0" err="1"/>
            <a:t>Стайлінг</a:t>
          </a:r>
          <a:endParaRPr lang="uk-UA" sz="2700" i="1" kern="1200" dirty="0"/>
        </a:p>
      </dsp:txBody>
      <dsp:txXfrm>
        <a:off x="1040562" y="2595648"/>
        <a:ext cx="4907810" cy="643130"/>
      </dsp:txXfrm>
    </dsp:sp>
    <dsp:sp modelId="{AA2029A9-878F-42BF-A694-5944B1AD983E}">
      <dsp:nvSpPr>
        <dsp:cNvPr id="0" name=""/>
        <dsp:cNvSpPr/>
      </dsp:nvSpPr>
      <dsp:spPr>
        <a:xfrm>
          <a:off x="708980" y="2585632"/>
          <a:ext cx="663163" cy="6631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75E9348-9280-4796-BDCC-B84F04B5A654}">
      <dsp:nvSpPr>
        <dsp:cNvPr id="0" name=""/>
        <dsp:cNvSpPr/>
      </dsp:nvSpPr>
      <dsp:spPr>
        <a:xfrm>
          <a:off x="841008" y="3391344"/>
          <a:ext cx="5107364" cy="643130"/>
        </a:xfrm>
        <a:prstGeom prst="rect">
          <a:avLst/>
        </a:prstGeom>
        <a:solidFill>
          <a:srgbClr val="008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21109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i="1" kern="1200" dirty="0"/>
            <a:t>Підказки</a:t>
          </a:r>
        </a:p>
      </dsp:txBody>
      <dsp:txXfrm>
        <a:off x="841008" y="3391344"/>
        <a:ext cx="5107364" cy="643130"/>
      </dsp:txXfrm>
    </dsp:sp>
    <dsp:sp modelId="{0589A8B4-BF53-4D85-9C3C-5A5EA39FC1AC}">
      <dsp:nvSpPr>
        <dsp:cNvPr id="0" name=""/>
        <dsp:cNvSpPr/>
      </dsp:nvSpPr>
      <dsp:spPr>
        <a:xfrm>
          <a:off x="509426" y="3381328"/>
          <a:ext cx="663163" cy="6631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7D97DF4-DB75-40FE-A40B-C8D94DFB9A81}">
      <dsp:nvSpPr>
        <dsp:cNvPr id="0" name=""/>
        <dsp:cNvSpPr/>
      </dsp:nvSpPr>
      <dsp:spPr>
        <a:xfrm>
          <a:off x="404610" y="4187039"/>
          <a:ext cx="5543761" cy="643130"/>
        </a:xfrm>
        <a:prstGeom prst="rect">
          <a:avLst/>
        </a:prstGeom>
        <a:solidFill>
          <a:srgbClr val="FF0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21109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i="1" kern="1200" dirty="0"/>
            <a:t>Шаблони</a:t>
          </a:r>
        </a:p>
      </dsp:txBody>
      <dsp:txXfrm>
        <a:off x="404610" y="4187039"/>
        <a:ext cx="5543761" cy="643130"/>
      </dsp:txXfrm>
    </dsp:sp>
    <dsp:sp modelId="{DAFD571D-DB2A-491F-8D59-8B7F34AC0E56}">
      <dsp:nvSpPr>
        <dsp:cNvPr id="0" name=""/>
        <dsp:cNvSpPr/>
      </dsp:nvSpPr>
      <dsp:spPr>
        <a:xfrm>
          <a:off x="73028" y="4177023"/>
          <a:ext cx="663163" cy="6631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D65B0C-098F-4945-B4AE-50ED81D12601}" type="datetimeFigureOut">
              <a:rPr lang="uk-UA" smtClean="0"/>
              <a:t>16.03.2020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4C290-2272-4590-9C92-FED5B764E9A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76490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CA51221C-393E-4FE7-AED2-E07CE01EF0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4747751" cy="4413403"/>
          </a:xfrm>
          <a:prstGeom prst="rect">
            <a:avLst/>
          </a:prstGeom>
        </p:spPr>
      </p:pic>
      <p:sp>
        <p:nvSpPr>
          <p:cNvPr id="9" name="Rectangle 24"/>
          <p:cNvSpPr>
            <a:spLocks noChangeArrowheads="1"/>
          </p:cNvSpPr>
          <p:nvPr userDrawn="1"/>
        </p:nvSpPr>
        <p:spPr bwMode="auto">
          <a:xfrm>
            <a:off x="0" y="3527436"/>
            <a:ext cx="12192000" cy="335756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484" y="6021300"/>
            <a:ext cx="5699686" cy="991249"/>
          </a:xfrm>
          <a:prstGeom prst="rect">
            <a:avLst/>
          </a:prstGeom>
        </p:spPr>
      </p:pic>
      <p:sp>
        <p:nvSpPr>
          <p:cNvPr id="11" name="Rectangle 17"/>
          <p:cNvSpPr>
            <a:spLocks noChangeArrowheads="1"/>
          </p:cNvSpPr>
          <p:nvPr userDrawn="1"/>
        </p:nvSpPr>
        <p:spPr bwMode="gray">
          <a:xfrm>
            <a:off x="0" y="3141663"/>
            <a:ext cx="12192000" cy="431800"/>
          </a:xfrm>
          <a:prstGeom prst="rect">
            <a:avLst/>
          </a:prstGeom>
          <a:solidFill>
            <a:srgbClr val="19426B"/>
          </a:solidFill>
          <a:ln w="9525">
            <a:solidFill>
              <a:srgbClr val="19426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3" name="Oval 25"/>
          <p:cNvSpPr>
            <a:spLocks noChangeArrowheads="1"/>
          </p:cNvSpPr>
          <p:nvPr userDrawn="1"/>
        </p:nvSpPr>
        <p:spPr bwMode="ltGray">
          <a:xfrm>
            <a:off x="1258888" y="4508512"/>
            <a:ext cx="4248150" cy="1800225"/>
          </a:xfrm>
          <a:prstGeom prst="ellipse">
            <a:avLst/>
          </a:prstGeom>
          <a:gradFill rotWithShape="1">
            <a:gsLst>
              <a:gs pos="0">
                <a:srgbClr val="398AC7"/>
              </a:gs>
              <a:gs pos="100000">
                <a:srgbClr val="398AC7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4" name="Rectangle 4"/>
          <p:cNvSpPr txBox="1">
            <a:spLocks noChangeArrowheads="1"/>
          </p:cNvSpPr>
          <p:nvPr userDrawn="1"/>
        </p:nvSpPr>
        <p:spPr bwMode="auto">
          <a:xfrm>
            <a:off x="457200" y="6486536"/>
            <a:ext cx="2133600" cy="16827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l" defTabSz="914400" rtl="0" eaLnBrk="1" latinLnBrk="0" hangingPunct="1">
              <a:defRPr sz="12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Rectangle 5"/>
          <p:cNvSpPr txBox="1">
            <a:spLocks noChangeArrowheads="1"/>
          </p:cNvSpPr>
          <p:nvPr userDrawn="1"/>
        </p:nvSpPr>
        <p:spPr>
          <a:xfrm>
            <a:off x="3124200" y="6486536"/>
            <a:ext cx="2895600" cy="16827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ctr" defTabSz="914400" rtl="0" eaLnBrk="1" latinLnBrk="0" hangingPunct="1">
              <a:defRPr sz="1200" b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Oval 18"/>
          <p:cNvSpPr>
            <a:spLocks noChangeArrowheads="1"/>
          </p:cNvSpPr>
          <p:nvPr userDrawn="1"/>
        </p:nvSpPr>
        <p:spPr bwMode="gray">
          <a:xfrm>
            <a:off x="276225" y="1255713"/>
            <a:ext cx="4656138" cy="4837112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dist="172739" dir="3238358" algn="ctr" rotWithShape="0">
              <a:srgbClr val="19426B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7" name="Freeform 21" descr="2"/>
          <p:cNvSpPr>
            <a:spLocks/>
          </p:cNvSpPr>
          <p:nvPr userDrawn="1"/>
        </p:nvSpPr>
        <p:spPr bwMode="gray">
          <a:xfrm>
            <a:off x="376245" y="2147896"/>
            <a:ext cx="2103437" cy="3032125"/>
          </a:xfrm>
          <a:custGeom>
            <a:avLst/>
            <a:gdLst>
              <a:gd name="T0" fmla="*/ 1325 w 1325"/>
              <a:gd name="T1" fmla="*/ 960 h 1910"/>
              <a:gd name="T2" fmla="*/ 414 w 1325"/>
              <a:gd name="T3" fmla="*/ 0 h 1910"/>
              <a:gd name="T4" fmla="*/ 27 w 1325"/>
              <a:gd name="T5" fmla="*/ 1014 h 1910"/>
              <a:gd name="T6" fmla="*/ 402 w 1325"/>
              <a:gd name="T7" fmla="*/ 1910 h 1910"/>
              <a:gd name="T8" fmla="*/ 1325 w 1325"/>
              <a:gd name="T9" fmla="*/ 960 h 19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25" h="1910">
                <a:moveTo>
                  <a:pt x="1325" y="960"/>
                </a:moveTo>
                <a:lnTo>
                  <a:pt x="414" y="0"/>
                </a:lnTo>
                <a:cubicBezTo>
                  <a:pt x="238" y="162"/>
                  <a:pt x="0" y="570"/>
                  <a:pt x="27" y="1014"/>
                </a:cubicBezTo>
                <a:cubicBezTo>
                  <a:pt x="53" y="1458"/>
                  <a:pt x="233" y="1748"/>
                  <a:pt x="402" y="1910"/>
                </a:cubicBezTo>
                <a:lnTo>
                  <a:pt x="1325" y="960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76200" cmpd="sng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8" name="Freeform 19" descr="4"/>
          <p:cNvSpPr>
            <a:spLocks/>
          </p:cNvSpPr>
          <p:nvPr userDrawn="1"/>
        </p:nvSpPr>
        <p:spPr bwMode="gray">
          <a:xfrm>
            <a:off x="2625727" y="2119317"/>
            <a:ext cx="2139950" cy="3116263"/>
          </a:xfrm>
          <a:custGeom>
            <a:avLst/>
            <a:gdLst>
              <a:gd name="T0" fmla="*/ 951 w 1348"/>
              <a:gd name="T1" fmla="*/ 1963 h 1963"/>
              <a:gd name="T2" fmla="*/ 1338 w 1348"/>
              <a:gd name="T3" fmla="*/ 977 h 1963"/>
              <a:gd name="T4" fmla="*/ 905 w 1348"/>
              <a:gd name="T5" fmla="*/ 0 h 1963"/>
              <a:gd name="T6" fmla="*/ 0 w 1348"/>
              <a:gd name="T7" fmla="*/ 987 h 1963"/>
              <a:gd name="T8" fmla="*/ 951 w 1348"/>
              <a:gd name="T9" fmla="*/ 1963 h 19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8" h="1963">
                <a:moveTo>
                  <a:pt x="951" y="1963"/>
                </a:moveTo>
                <a:cubicBezTo>
                  <a:pt x="1244" y="1689"/>
                  <a:pt x="1348" y="1323"/>
                  <a:pt x="1338" y="977"/>
                </a:cubicBezTo>
                <a:cubicBezTo>
                  <a:pt x="1329" y="629"/>
                  <a:pt x="1132" y="226"/>
                  <a:pt x="905" y="0"/>
                </a:cubicBezTo>
                <a:lnTo>
                  <a:pt x="0" y="987"/>
                </a:lnTo>
                <a:lnTo>
                  <a:pt x="951" y="1963"/>
                </a:ln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9" name="Freeform 20" descr="1"/>
          <p:cNvSpPr>
            <a:spLocks/>
          </p:cNvSpPr>
          <p:nvPr userDrawn="1"/>
        </p:nvSpPr>
        <p:spPr bwMode="gray">
          <a:xfrm>
            <a:off x="1130307" y="1416060"/>
            <a:ext cx="2873375" cy="2182813"/>
          </a:xfrm>
          <a:custGeom>
            <a:avLst/>
            <a:gdLst>
              <a:gd name="T0" fmla="*/ 905 w 1810"/>
              <a:gd name="T1" fmla="*/ 1375 h 1375"/>
              <a:gd name="T2" fmla="*/ 1810 w 1810"/>
              <a:gd name="T3" fmla="*/ 395 h 1375"/>
              <a:gd name="T4" fmla="*/ 876 w 1810"/>
              <a:gd name="T5" fmla="*/ 24 h 1375"/>
              <a:gd name="T6" fmla="*/ 0 w 1810"/>
              <a:gd name="T7" fmla="*/ 396 h 1375"/>
              <a:gd name="T8" fmla="*/ 905 w 1810"/>
              <a:gd name="T9" fmla="*/ 1375 h 1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10" h="1375">
                <a:moveTo>
                  <a:pt x="905" y="1375"/>
                </a:moveTo>
                <a:lnTo>
                  <a:pt x="1810" y="395"/>
                </a:lnTo>
                <a:cubicBezTo>
                  <a:pt x="1612" y="176"/>
                  <a:pt x="1300" y="0"/>
                  <a:pt x="876" y="24"/>
                </a:cubicBezTo>
                <a:cubicBezTo>
                  <a:pt x="452" y="48"/>
                  <a:pt x="252" y="149"/>
                  <a:pt x="0" y="396"/>
                </a:cubicBezTo>
                <a:lnTo>
                  <a:pt x="905" y="1375"/>
                </a:ln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20" name="Freeform 22" descr="55282"/>
          <p:cNvSpPr>
            <a:spLocks/>
          </p:cNvSpPr>
          <p:nvPr userDrawn="1"/>
        </p:nvSpPr>
        <p:spPr bwMode="gray">
          <a:xfrm>
            <a:off x="1085855" y="3730636"/>
            <a:ext cx="2962275" cy="2219325"/>
          </a:xfrm>
          <a:custGeom>
            <a:avLst/>
            <a:gdLst>
              <a:gd name="T0" fmla="*/ 927 w 1866"/>
              <a:gd name="T1" fmla="*/ 0 h 1398"/>
              <a:gd name="T2" fmla="*/ 0 w 1866"/>
              <a:gd name="T3" fmla="*/ 975 h 1398"/>
              <a:gd name="T4" fmla="*/ 996 w 1866"/>
              <a:gd name="T5" fmla="*/ 1387 h 1398"/>
              <a:gd name="T6" fmla="*/ 1866 w 1866"/>
              <a:gd name="T7" fmla="*/ 996 h 1398"/>
              <a:gd name="T8" fmla="*/ 927 w 1866"/>
              <a:gd name="T9" fmla="*/ 0 h 1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66" h="1398">
                <a:moveTo>
                  <a:pt x="927" y="0"/>
                </a:moveTo>
                <a:lnTo>
                  <a:pt x="0" y="975"/>
                </a:lnTo>
                <a:cubicBezTo>
                  <a:pt x="203" y="1204"/>
                  <a:pt x="607" y="1398"/>
                  <a:pt x="996" y="1387"/>
                </a:cubicBezTo>
                <a:cubicBezTo>
                  <a:pt x="1385" y="1375"/>
                  <a:pt x="1707" y="1159"/>
                  <a:pt x="1866" y="996"/>
                </a:cubicBezTo>
                <a:lnTo>
                  <a:pt x="927" y="0"/>
                </a:lnTo>
                <a:close/>
              </a:path>
            </a:pathLst>
          </a:cu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21" name="Oval 23"/>
          <p:cNvSpPr>
            <a:spLocks noChangeArrowheads="1"/>
          </p:cNvSpPr>
          <p:nvPr userDrawn="1"/>
        </p:nvSpPr>
        <p:spPr bwMode="gray">
          <a:xfrm>
            <a:off x="1806578" y="2954337"/>
            <a:ext cx="1655763" cy="1655763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1416466" y="3045082"/>
            <a:ext cx="2441027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+mj-lt"/>
              <a:buNone/>
            </a:pPr>
            <a:r>
              <a:rPr lang="ru-RU" sz="5400" b="1" i="0" dirty="0">
                <a:solidFill>
                  <a:srgbClr val="002060"/>
                </a:solidFill>
                <a:latin typeface="Comic Sans MS" panose="030F0702030302020204" pitchFamily="66" charset="0"/>
              </a:rPr>
              <a:t>1</a:t>
            </a:r>
            <a:r>
              <a:rPr lang="uk-UA" sz="5400" b="1" i="0" dirty="0">
                <a:solidFill>
                  <a:srgbClr val="002060"/>
                </a:solidFill>
                <a:latin typeface="Comic Sans MS" panose="030F0702030302020204" pitchFamily="66" charset="0"/>
              </a:rPr>
              <a:t>0</a:t>
            </a:r>
          </a:p>
          <a:p>
            <a:pPr marL="0" indent="0"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+mj-lt"/>
              <a:buNone/>
            </a:pPr>
            <a:r>
              <a:rPr lang="uk-UA" sz="5400" b="1" i="0" dirty="0">
                <a:solidFill>
                  <a:srgbClr val="002060"/>
                </a:solidFill>
                <a:latin typeface="Comic Sans MS" panose="030F0702030302020204" pitchFamily="66" charset="0"/>
              </a:rPr>
              <a:t>(11)</a:t>
            </a:r>
          </a:p>
        </p:txBody>
      </p:sp>
      <p:sp>
        <p:nvSpPr>
          <p:cNvPr id="25" name="Заголовок 1"/>
          <p:cNvSpPr>
            <a:spLocks noGrp="1"/>
          </p:cNvSpPr>
          <p:nvPr>
            <p:ph type="ctrTitle"/>
          </p:nvPr>
        </p:nvSpPr>
        <p:spPr>
          <a:xfrm>
            <a:off x="4847770" y="584394"/>
            <a:ext cx="7151587" cy="1801607"/>
          </a:xfrm>
        </p:spPr>
        <p:txBody>
          <a:bodyPr anchor="ctr">
            <a:normAutofit/>
          </a:bodyPr>
          <a:lstStyle>
            <a:lvl1pPr algn="r">
              <a:defRPr kumimoji="0" lang="uk-UA" sz="4400" b="1" i="0" u="none" strike="noStrike" kern="1200" cap="none" spc="0" normalizeH="0" baseline="0" dirty="0">
                <a:ln>
                  <a:noFill/>
                </a:ln>
                <a:solidFill>
                  <a:srgbClr val="19426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/>
                <a:ea typeface="+mj-ea"/>
                <a:cs typeface="+mj-cs"/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26" name="Пі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032382" y="3184362"/>
            <a:ext cx="7138989" cy="40341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lang="uk-UA" sz="16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marR="0" lvl="0" indent="0" algn="r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BBC00"/>
              </a:buClr>
              <a:buSzTx/>
              <a:buFont typeface="Wingdings" panose="05000000000000000000" pitchFamily="2" charset="2"/>
              <a:buNone/>
              <a:tabLst/>
            </a:pPr>
            <a:r>
              <a:rPr lang="uk-UA" dirty="0"/>
              <a:t>Зразок підзаголовка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645061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16.03.2020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9699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16.03.2020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63329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>
            <a:spLocks noChangeArrowheads="1"/>
          </p:cNvSpPr>
          <p:nvPr userDrawn="1"/>
        </p:nvSpPr>
        <p:spPr bwMode="gray">
          <a:xfrm>
            <a:off x="0" y="798521"/>
            <a:ext cx="12192000" cy="312737"/>
          </a:xfrm>
          <a:prstGeom prst="rect">
            <a:avLst/>
          </a:prstGeom>
          <a:solidFill>
            <a:srgbClr val="19426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8" name="Rectangle 16"/>
          <p:cNvSpPr>
            <a:spLocks noChangeArrowheads="1"/>
          </p:cNvSpPr>
          <p:nvPr userDrawn="1"/>
        </p:nvSpPr>
        <p:spPr bwMode="white">
          <a:xfrm>
            <a:off x="0" y="11"/>
            <a:ext cx="12192000" cy="83661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grpSp>
        <p:nvGrpSpPr>
          <p:cNvPr id="9" name="Group 17"/>
          <p:cNvGrpSpPr>
            <a:grpSpLocks/>
          </p:cNvGrpSpPr>
          <p:nvPr userDrawn="1"/>
        </p:nvGrpSpPr>
        <p:grpSpPr bwMode="auto">
          <a:xfrm>
            <a:off x="10287570" y="188919"/>
            <a:ext cx="1665288" cy="1512887"/>
            <a:chOff x="4604" y="119"/>
            <a:chExt cx="1049" cy="953"/>
          </a:xfrm>
        </p:grpSpPr>
        <p:sp>
          <p:nvSpPr>
            <p:cNvPr id="10" name="Oval 18"/>
            <p:cNvSpPr>
              <a:spLocks noChangeArrowheads="1"/>
            </p:cNvSpPr>
            <p:nvPr userDrawn="1"/>
          </p:nvSpPr>
          <p:spPr bwMode="gray">
            <a:xfrm>
              <a:off x="4921" y="845"/>
              <a:ext cx="732" cy="227"/>
            </a:xfrm>
            <a:prstGeom prst="ellipse">
              <a:avLst/>
            </a:prstGeom>
            <a:gradFill rotWithShape="1">
              <a:gsLst>
                <a:gs pos="0">
                  <a:srgbClr val="19426B"/>
                </a:gs>
                <a:gs pos="100000">
                  <a:srgbClr val="19426B">
                    <a:gamma/>
                    <a:tint val="0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1" name="Oval 19"/>
            <p:cNvSpPr>
              <a:spLocks noChangeArrowheads="1"/>
            </p:cNvSpPr>
            <p:nvPr userDrawn="1"/>
          </p:nvSpPr>
          <p:spPr bwMode="gray">
            <a:xfrm>
              <a:off x="4604" y="119"/>
              <a:ext cx="932" cy="91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dist="63500" dir="2212194" algn="ctr" rotWithShape="0">
                <a:srgbClr val="19426B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2" name="Freeform 20" descr="4"/>
            <p:cNvSpPr>
              <a:spLocks/>
            </p:cNvSpPr>
            <p:nvPr userDrawn="1"/>
          </p:nvSpPr>
          <p:spPr bwMode="gray">
            <a:xfrm>
              <a:off x="5077" y="281"/>
              <a:ext cx="426" cy="588"/>
            </a:xfrm>
            <a:custGeom>
              <a:avLst/>
              <a:gdLst>
                <a:gd name="T0" fmla="*/ 951 w 1348"/>
                <a:gd name="T1" fmla="*/ 1963 h 1963"/>
                <a:gd name="T2" fmla="*/ 1338 w 1348"/>
                <a:gd name="T3" fmla="*/ 977 h 1963"/>
                <a:gd name="T4" fmla="*/ 905 w 1348"/>
                <a:gd name="T5" fmla="*/ 0 h 1963"/>
                <a:gd name="T6" fmla="*/ 0 w 1348"/>
                <a:gd name="T7" fmla="*/ 987 h 1963"/>
                <a:gd name="T8" fmla="*/ 951 w 1348"/>
                <a:gd name="T9" fmla="*/ 1963 h 1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8" h="1963">
                  <a:moveTo>
                    <a:pt x="951" y="1963"/>
                  </a:moveTo>
                  <a:cubicBezTo>
                    <a:pt x="1244" y="1689"/>
                    <a:pt x="1348" y="1323"/>
                    <a:pt x="1338" y="977"/>
                  </a:cubicBezTo>
                  <a:cubicBezTo>
                    <a:pt x="1329" y="629"/>
                    <a:pt x="1132" y="226"/>
                    <a:pt x="905" y="0"/>
                  </a:cubicBezTo>
                  <a:lnTo>
                    <a:pt x="0" y="987"/>
                  </a:lnTo>
                  <a:lnTo>
                    <a:pt x="951" y="1963"/>
                  </a:lnTo>
                  <a:close/>
                </a:path>
              </a:pathLst>
            </a:cu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3" name="Freeform 21" descr="1"/>
            <p:cNvSpPr>
              <a:spLocks/>
            </p:cNvSpPr>
            <p:nvPr userDrawn="1"/>
          </p:nvSpPr>
          <p:spPr bwMode="gray">
            <a:xfrm>
              <a:off x="4779" y="144"/>
              <a:ext cx="572" cy="416"/>
            </a:xfrm>
            <a:custGeom>
              <a:avLst/>
              <a:gdLst>
                <a:gd name="T0" fmla="*/ 905 w 1810"/>
                <a:gd name="T1" fmla="*/ 1388 h 1388"/>
                <a:gd name="T2" fmla="*/ 1810 w 1810"/>
                <a:gd name="T3" fmla="*/ 408 h 1388"/>
                <a:gd name="T4" fmla="*/ 874 w 1810"/>
                <a:gd name="T5" fmla="*/ 40 h 1388"/>
                <a:gd name="T6" fmla="*/ 0 w 1810"/>
                <a:gd name="T7" fmla="*/ 409 h 1388"/>
                <a:gd name="T8" fmla="*/ 905 w 1810"/>
                <a:gd name="T9" fmla="*/ 1388 h 1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0" h="1388">
                  <a:moveTo>
                    <a:pt x="905" y="1388"/>
                  </a:moveTo>
                  <a:lnTo>
                    <a:pt x="1810" y="408"/>
                  </a:lnTo>
                  <a:cubicBezTo>
                    <a:pt x="1612" y="189"/>
                    <a:pt x="1272" y="0"/>
                    <a:pt x="874" y="40"/>
                  </a:cubicBezTo>
                  <a:cubicBezTo>
                    <a:pt x="541" y="52"/>
                    <a:pt x="252" y="162"/>
                    <a:pt x="0" y="409"/>
                  </a:cubicBezTo>
                  <a:lnTo>
                    <a:pt x="905" y="1388"/>
                  </a:lnTo>
                  <a:close/>
                </a:path>
              </a:pathLst>
            </a:custGeom>
            <a:blipFill dpi="0"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4" name="Freeform 22" descr="2"/>
            <p:cNvSpPr>
              <a:spLocks/>
            </p:cNvSpPr>
            <p:nvPr userDrawn="1"/>
          </p:nvSpPr>
          <p:spPr bwMode="gray">
            <a:xfrm>
              <a:off x="4629" y="286"/>
              <a:ext cx="419" cy="572"/>
            </a:xfrm>
            <a:custGeom>
              <a:avLst/>
              <a:gdLst>
                <a:gd name="T0" fmla="*/ 1325 w 1325"/>
                <a:gd name="T1" fmla="*/ 960 h 1910"/>
                <a:gd name="T2" fmla="*/ 414 w 1325"/>
                <a:gd name="T3" fmla="*/ 0 h 1910"/>
                <a:gd name="T4" fmla="*/ 27 w 1325"/>
                <a:gd name="T5" fmla="*/ 1014 h 1910"/>
                <a:gd name="T6" fmla="*/ 402 w 1325"/>
                <a:gd name="T7" fmla="*/ 1910 h 1910"/>
                <a:gd name="T8" fmla="*/ 1325 w 1325"/>
                <a:gd name="T9" fmla="*/ 960 h 1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5" h="1910">
                  <a:moveTo>
                    <a:pt x="1325" y="960"/>
                  </a:moveTo>
                  <a:lnTo>
                    <a:pt x="414" y="0"/>
                  </a:lnTo>
                  <a:cubicBezTo>
                    <a:pt x="238" y="162"/>
                    <a:pt x="0" y="570"/>
                    <a:pt x="27" y="1014"/>
                  </a:cubicBezTo>
                  <a:cubicBezTo>
                    <a:pt x="53" y="1458"/>
                    <a:pt x="233" y="1748"/>
                    <a:pt x="402" y="1910"/>
                  </a:cubicBezTo>
                  <a:lnTo>
                    <a:pt x="1325" y="960"/>
                  </a:lnTo>
                  <a:close/>
                </a:path>
              </a:pathLst>
            </a:cu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5" name="Freeform 23" descr="55282"/>
            <p:cNvSpPr>
              <a:spLocks/>
            </p:cNvSpPr>
            <p:nvPr userDrawn="1"/>
          </p:nvSpPr>
          <p:spPr bwMode="gray">
            <a:xfrm>
              <a:off x="4770" y="585"/>
              <a:ext cx="590" cy="418"/>
            </a:xfrm>
            <a:custGeom>
              <a:avLst/>
              <a:gdLst>
                <a:gd name="T0" fmla="*/ 927 w 1866"/>
                <a:gd name="T1" fmla="*/ 0 h 1398"/>
                <a:gd name="T2" fmla="*/ 0 w 1866"/>
                <a:gd name="T3" fmla="*/ 975 h 1398"/>
                <a:gd name="T4" fmla="*/ 996 w 1866"/>
                <a:gd name="T5" fmla="*/ 1387 h 1398"/>
                <a:gd name="T6" fmla="*/ 1866 w 1866"/>
                <a:gd name="T7" fmla="*/ 996 h 1398"/>
                <a:gd name="T8" fmla="*/ 927 w 1866"/>
                <a:gd name="T9" fmla="*/ 0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66" h="1398">
                  <a:moveTo>
                    <a:pt x="927" y="0"/>
                  </a:moveTo>
                  <a:lnTo>
                    <a:pt x="0" y="975"/>
                  </a:lnTo>
                  <a:cubicBezTo>
                    <a:pt x="203" y="1204"/>
                    <a:pt x="607" y="1398"/>
                    <a:pt x="996" y="1387"/>
                  </a:cubicBezTo>
                  <a:cubicBezTo>
                    <a:pt x="1385" y="1375"/>
                    <a:pt x="1707" y="1159"/>
                    <a:pt x="1866" y="996"/>
                  </a:cubicBezTo>
                  <a:lnTo>
                    <a:pt x="927" y="0"/>
                  </a:lnTo>
                  <a:close/>
                </a:path>
              </a:pathLst>
            </a:custGeom>
            <a:blipFill dpi="0"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6" name="Oval 24"/>
            <p:cNvSpPr>
              <a:spLocks noChangeArrowheads="1"/>
            </p:cNvSpPr>
            <p:nvPr userDrawn="1"/>
          </p:nvSpPr>
          <p:spPr bwMode="gray">
            <a:xfrm>
              <a:off x="4914" y="438"/>
              <a:ext cx="329" cy="3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17" name="TextBox 16"/>
          <p:cNvSpPr txBox="1"/>
          <p:nvPr userDrawn="1"/>
        </p:nvSpPr>
        <p:spPr>
          <a:xfrm>
            <a:off x="10545104" y="700372"/>
            <a:ext cx="948605" cy="533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b="1" i="0" spc="-400" baseline="0" dirty="0">
                <a:solidFill>
                  <a:srgbClr val="19426B"/>
                </a:solidFill>
                <a:latin typeface="Comic Sans MS" panose="030F0702030302020204" pitchFamily="66" charset="0"/>
              </a:rPr>
              <a:t>1</a:t>
            </a:r>
            <a:r>
              <a:rPr lang="uk-UA" sz="2000" b="1" i="0" spc="-400" baseline="0" dirty="0">
                <a:solidFill>
                  <a:srgbClr val="19426B"/>
                </a:solidFill>
                <a:latin typeface="Comic Sans MS" panose="030F0702030302020204" pitchFamily="66" charset="0"/>
              </a:rPr>
              <a:t>0</a:t>
            </a:r>
            <a:br>
              <a:rPr lang="uk-UA" sz="2000" b="1" i="0" spc="-400" baseline="0" dirty="0">
                <a:solidFill>
                  <a:srgbClr val="19426B"/>
                </a:solidFill>
                <a:latin typeface="Comic Sans MS" panose="030F0702030302020204" pitchFamily="66" charset="0"/>
              </a:rPr>
            </a:br>
            <a:r>
              <a:rPr lang="uk-UA" sz="2000" b="1" i="0" spc="-400" baseline="0" dirty="0">
                <a:solidFill>
                  <a:srgbClr val="19426B"/>
                </a:solidFill>
                <a:latin typeface="Comic Sans MS" panose="030F0702030302020204" pitchFamily="66" charset="0"/>
              </a:rPr>
              <a:t>(11)</a:t>
            </a:r>
          </a:p>
        </p:txBody>
      </p:sp>
      <p:grpSp>
        <p:nvGrpSpPr>
          <p:cNvPr id="19" name="Групувати 18"/>
          <p:cNvGrpSpPr/>
          <p:nvPr userDrawn="1"/>
        </p:nvGrpSpPr>
        <p:grpSpPr>
          <a:xfrm>
            <a:off x="-15225" y="6529734"/>
            <a:ext cx="4680520" cy="328282"/>
            <a:chOff x="467544" y="6485698"/>
            <a:chExt cx="4680520" cy="328281"/>
          </a:xfrm>
        </p:grpSpPr>
        <p:pic>
          <p:nvPicPr>
            <p:cNvPr id="20" name="Picture 3" descr="E:\Робота\Вчитель Інформатики\~~~Сайт~~~\teach-inf.at.ua\FTP\krfb_6465.png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6296" y="6485698"/>
              <a:ext cx="321568" cy="321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467544" y="6506203"/>
              <a:ext cx="468052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i="1" dirty="0">
                  <a:solidFill>
                    <a:srgbClr val="19426B"/>
                  </a:solidFill>
                  <a:latin typeface="Verdana"/>
                </a:rPr>
                <a:t> </a:t>
              </a:r>
              <a:r>
                <a:rPr lang="uk-UA" sz="1400" i="1" dirty="0">
                  <a:solidFill>
                    <a:srgbClr val="19426B"/>
                  </a:solidFill>
                  <a:latin typeface="Verdana"/>
                </a:rPr>
                <a:t>        </a:t>
              </a:r>
              <a:endParaRPr lang="ru-RU" sz="1400" b="1" i="1" dirty="0">
                <a:solidFill>
                  <a:srgbClr val="19426B"/>
                </a:solidFill>
                <a:latin typeface="Verdana"/>
              </a:endParaRPr>
            </a:p>
          </p:txBody>
        </p:sp>
      </p:grp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lnSpcReduction="10000"/>
          </a:bodyPr>
          <a:lstStyle>
            <a:lvl1pPr>
              <a:defRPr kumimoji="0" lang="uk-UA" sz="32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lvl="0" fontAlgn="base">
              <a:lnSpc>
                <a:spcPct val="100000"/>
              </a:lnSpc>
              <a:spcAft>
                <a:spcPct val="0"/>
              </a:spcAft>
            </a:pPr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71739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16.03.2020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391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і області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16.03.2020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403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16.03.2020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79979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16.03.2020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459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16.03.2020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0382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16.03.2020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831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16.03.2020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899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E9269-1560-433C-88F4-3A78CD881B3D}" type="datetimeFigureOut">
              <a:rPr lang="uk-UA" smtClean="0"/>
              <a:t>16.03.2020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280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4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47771" y="624586"/>
            <a:ext cx="7137066" cy="1801607"/>
          </a:xfrm>
        </p:spPr>
        <p:txBody>
          <a:bodyPr>
            <a:noAutofit/>
          </a:bodyPr>
          <a:lstStyle/>
          <a:p>
            <a:r>
              <a:rPr lang="uk-UA" sz="6000" dirty="0" err="1"/>
              <a:t>Валідація</a:t>
            </a:r>
            <a:r>
              <a:rPr lang="uk-UA" sz="6000" dirty="0"/>
              <a:t> та збереження даних форм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4294967295"/>
          </p:nvPr>
        </p:nvSpPr>
        <p:spPr>
          <a:xfrm>
            <a:off x="5032382" y="3184362"/>
            <a:ext cx="7138989" cy="403410"/>
          </a:xfrm>
        </p:spPr>
        <p:txBody>
          <a:bodyPr anchor="ctr">
            <a:normAutofit/>
          </a:bodyPr>
          <a:lstStyle/>
          <a:p>
            <a:pPr marL="0" indent="0" algn="r">
              <a:buNone/>
            </a:pPr>
            <a:r>
              <a:rPr lang="uk-UA" sz="1600" b="1" dirty="0">
                <a:solidFill>
                  <a:srgbClr val="FFFFFF"/>
                </a:solidFill>
              </a:rPr>
              <a:t>За навчальною програмою 2018 року</a:t>
            </a:r>
          </a:p>
        </p:txBody>
      </p:sp>
      <p:sp>
        <p:nvSpPr>
          <p:cNvPr id="6" name="Округлена прямокутна виноска 5"/>
          <p:cNvSpPr/>
          <p:nvPr/>
        </p:nvSpPr>
        <p:spPr>
          <a:xfrm>
            <a:off x="126612" y="6175807"/>
            <a:ext cx="2448272" cy="619472"/>
          </a:xfrm>
          <a:prstGeom prst="wedgeRoundRectCallout">
            <a:avLst>
              <a:gd name="adj1" fmla="val 367"/>
              <a:gd name="adj2" fmla="val 49864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Урок </a:t>
            </a:r>
            <a:r>
              <a:rPr lang="uk-UA" sz="3600" b="1" i="1" kern="0" dirty="0">
                <a:solidFill>
                  <a:srgbClr val="002060"/>
                </a:solidFill>
                <a:latin typeface="Verdana"/>
              </a:rPr>
              <a:t>26</a:t>
            </a:r>
            <a:endParaRPr kumimoji="0" lang="uk-UA" sz="3600" b="1" i="1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48613C57-C996-4909-A05F-0C7E61927A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267" y="3662318"/>
            <a:ext cx="2357228" cy="2357228"/>
          </a:xfrm>
          <a:prstGeom prst="rect">
            <a:avLst/>
          </a:prstGeom>
        </p:spPr>
      </p:pic>
      <p:pic>
        <p:nvPicPr>
          <p:cNvPr id="9" name="Picture 4" descr="check, check list, checking, list, monitor, testing, validation icon icon icon">
            <a:extLst>
              <a:ext uri="{FF2B5EF4-FFF2-40B4-BE49-F238E27FC236}">
                <a16:creationId xmlns:a16="http://schemas.microsoft.com/office/drawing/2014/main" xmlns="" id="{FAB03B14-F2F0-45DC-9147-6323F2DF71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1629" y="3662317"/>
            <a:ext cx="2357230" cy="2357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7435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 err="1"/>
              <a:t>Валідація</a:t>
            </a:r>
            <a:r>
              <a:rPr lang="uk-UA" dirty="0"/>
              <a:t> та збереження</a:t>
            </a:r>
            <a:br>
              <a:rPr lang="uk-UA" dirty="0"/>
            </a:br>
            <a:r>
              <a:rPr lang="uk-UA" dirty="0"/>
              <a:t>даних форм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4 § 26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85EF9C61-8F95-4B5A-84A4-3AF3CD859A7D}"/>
              </a:ext>
            </a:extLst>
          </p:cNvPr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Підказки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C9A6C224-BACF-43D3-BF52-E93B0387883B}"/>
              </a:ext>
            </a:extLst>
          </p:cNvPr>
          <p:cNvSpPr txBox="1"/>
          <p:nvPr/>
        </p:nvSpPr>
        <p:spPr>
          <a:xfrm>
            <a:off x="70929" y="1806681"/>
            <a:ext cx="12050142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Ви, напевно, помітили, що при спробі відправити форму з невірно заповненими полями, з'являється спливаюче вікно. Встановивши атрибут </a:t>
            </a:r>
            <a:r>
              <a:rPr lang="en-US" sz="2800" b="1" i="1" kern="0" dirty="0">
                <a:solidFill>
                  <a:srgbClr val="FFFF00"/>
                </a:solidFill>
              </a:rPr>
              <a:t>title</a:t>
            </a:r>
            <a:r>
              <a:rPr lang="en-US" sz="2800" b="1" i="1" kern="0" dirty="0">
                <a:solidFill>
                  <a:srgbClr val="FFFFFF"/>
                </a:solidFill>
              </a:rPr>
              <a:t> </a:t>
            </a:r>
            <a:r>
              <a:rPr lang="uk-UA" sz="2800" b="1" i="1" kern="0" dirty="0">
                <a:solidFill>
                  <a:srgbClr val="FFFFFF"/>
                </a:solidFill>
              </a:rPr>
              <a:t>наших полів, ми можемо додавати підказки про те, які дані очікуються.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2E3A94F-86A2-4DF9-9CF4-718D07473A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829" b="21637"/>
          <a:stretch/>
        </p:blipFill>
        <p:spPr>
          <a:xfrm>
            <a:off x="70928" y="4220308"/>
            <a:ext cx="12050141" cy="2161441"/>
          </a:xfrm>
          <a:prstGeom prst="rect">
            <a:avLst/>
          </a:prstGeom>
        </p:spPr>
      </p:pic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127A768E-114C-4C6E-A403-A06687BF08A2}"/>
              </a:ext>
            </a:extLst>
          </p:cNvPr>
          <p:cNvSpPr/>
          <p:nvPr/>
        </p:nvSpPr>
        <p:spPr>
          <a:xfrm>
            <a:off x="6571622" y="4829203"/>
            <a:ext cx="5104562" cy="553709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94627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 err="1"/>
              <a:t>Валідація</a:t>
            </a:r>
            <a:r>
              <a:rPr lang="uk-UA" dirty="0"/>
              <a:t> та збереження</a:t>
            </a:r>
            <a:br>
              <a:rPr lang="uk-UA" dirty="0"/>
            </a:br>
            <a:r>
              <a:rPr lang="uk-UA" dirty="0"/>
              <a:t>даних форм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4 § 26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85EF9C61-8F95-4B5A-84A4-3AF3CD859A7D}"/>
              </a:ext>
            </a:extLst>
          </p:cNvPr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Шаблони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C9A6C224-BACF-43D3-BF52-E93B0387883B}"/>
              </a:ext>
            </a:extLst>
          </p:cNvPr>
          <p:cNvSpPr txBox="1"/>
          <p:nvPr/>
        </p:nvSpPr>
        <p:spPr>
          <a:xfrm>
            <a:off x="70929" y="1806681"/>
            <a:ext cx="12050142" cy="3108543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Атрибут </a:t>
            </a:r>
            <a:r>
              <a:rPr lang="uk-UA" sz="2800" b="1" i="1" kern="0" dirty="0" err="1">
                <a:solidFill>
                  <a:srgbClr val="FFFF00"/>
                </a:solidFill>
              </a:rPr>
              <a:t>pattern</a:t>
            </a:r>
            <a:r>
              <a:rPr lang="uk-UA" sz="2800" b="1" i="1" kern="0" dirty="0">
                <a:solidFill>
                  <a:srgbClr val="FFFFFF"/>
                </a:solidFill>
              </a:rPr>
              <a:t> дозволяє розробникам задавати регулярний вираз, яким браузер буде регулювати введення даних користувачем, перш ніж дозволити відправку даних. </a:t>
            </a:r>
          </a:p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Тепер, з можливістю фільтрувати вхідні значення, форма в нашому прикладі приймає тільки повні адреси електронної пошти. Ось як це можна використовувати: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C3BF243-86B9-4E51-AAD7-891AB09663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451" b="23072"/>
          <a:stretch/>
        </p:blipFill>
        <p:spPr>
          <a:xfrm>
            <a:off x="70929" y="5001922"/>
            <a:ext cx="12053578" cy="1479265"/>
          </a:xfrm>
          <a:prstGeom prst="rect">
            <a:avLst/>
          </a:prstGeom>
        </p:spPr>
      </p:pic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xmlns="" id="{FF402B5E-D3CE-4A8E-8854-80FC7E0DF5AE}"/>
              </a:ext>
            </a:extLst>
          </p:cNvPr>
          <p:cNvSpPr/>
          <p:nvPr/>
        </p:nvSpPr>
        <p:spPr>
          <a:xfrm>
            <a:off x="3748035" y="5504688"/>
            <a:ext cx="4060941" cy="487680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133045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Актуалізація опорних знань і життєвого досвіду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4 § 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8" y="1196763"/>
            <a:ext cx="12050142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Перевірка форми не вимагає складного </a:t>
            </a:r>
            <a:r>
              <a:rPr lang="uk-UA" sz="2800" b="1" i="1" kern="0" dirty="0" err="1">
                <a:solidFill>
                  <a:srgbClr val="FFFF00"/>
                </a:solidFill>
              </a:rPr>
              <a:t>JavaScript</a:t>
            </a:r>
            <a:r>
              <a:rPr lang="uk-UA" sz="2800" b="1" i="1" kern="0" dirty="0">
                <a:solidFill>
                  <a:srgbClr val="FFFFFF"/>
                </a:solidFill>
              </a:rPr>
              <a:t>, але вона вимагає ретельного вивчення користувача. Завжди пам'ятайте, щоб допомогти вашому користувачеві виправити дані, які вони надають. Для цього обов'язково виконайте наступні дії: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8D7D56F-C0D3-4169-BA9E-ACAD04FD36CF}"/>
              </a:ext>
            </a:extLst>
          </p:cNvPr>
          <p:cNvSpPr txBox="1"/>
          <p:nvPr/>
        </p:nvSpPr>
        <p:spPr>
          <a:xfrm>
            <a:off x="381836" y="3598319"/>
            <a:ext cx="11740313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Відображати явні повідомлення про помилки.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A3061FC-1FE7-4532-AA5A-462B1FDE87CC}"/>
              </a:ext>
            </a:extLst>
          </p:cNvPr>
          <p:cNvSpPr txBox="1"/>
          <p:nvPr/>
        </p:nvSpPr>
        <p:spPr>
          <a:xfrm>
            <a:off x="380757" y="4287383"/>
            <a:ext cx="11740313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Будьте правдоподібні щодо формату введення.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8D50713-5A95-42E0-B01F-213D69B056C4}"/>
              </a:ext>
            </a:extLst>
          </p:cNvPr>
          <p:cNvSpPr txBox="1"/>
          <p:nvPr/>
        </p:nvSpPr>
        <p:spPr>
          <a:xfrm>
            <a:off x="380757" y="4976447"/>
            <a:ext cx="11740313" cy="954107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Вкажіть, де саме відбувається помилка (особливо на великих формах).</a:t>
            </a:r>
          </a:p>
        </p:txBody>
      </p:sp>
    </p:spTree>
    <p:extLst>
      <p:ext uri="{BB962C8B-B14F-4D97-AF65-F5344CB8AC3E}">
        <p14:creationId xmlns:p14="http://schemas.microsoft.com/office/powerpoint/2010/main" val="4146407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Запитання для рефлексії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4 §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Яких знань і вмінь я набув на </a:t>
            </a:r>
            <a:r>
              <a:rPr lang="uk-UA" sz="2800" b="1" i="1" kern="0" dirty="0" err="1">
                <a:solidFill>
                  <a:srgbClr val="FFFFFF"/>
                </a:solidFill>
              </a:rPr>
              <a:t>уроці</a:t>
            </a:r>
            <a:r>
              <a:rPr lang="uk-UA" sz="2800" b="1" i="1" kern="0" dirty="0">
                <a:solidFill>
                  <a:srgbClr val="FFFFFF"/>
                </a:solidFill>
              </a:rPr>
              <a:t>?</a:t>
            </a:r>
          </a:p>
        </p:txBody>
      </p:sp>
      <p:pic>
        <p:nvPicPr>
          <p:cNvPr id="30" name="Picture 2" descr="http://nvip.com.ua/sites/default/files/imagecache/original_watermark/pictures/news/q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5774" y="4780449"/>
            <a:ext cx="1663554" cy="2053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70926" y="1865221"/>
            <a:ext cx="12050142" cy="507831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2"/>
              <a:defRPr/>
            </a:pPr>
            <a:r>
              <a:rPr lang="uk-UA" sz="2700" b="1" i="1" kern="0" dirty="0">
                <a:solidFill>
                  <a:srgbClr val="002060"/>
                </a:solidFill>
              </a:rPr>
              <a:t>Над чим мені потрібно ще попрацювати?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0926" y="2519284"/>
            <a:ext cx="4249865" cy="1815882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3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Про які успіхи на </a:t>
            </a:r>
            <a:r>
              <a:rPr lang="uk-UA" sz="2800" b="1" i="1" kern="0" dirty="0" err="1">
                <a:solidFill>
                  <a:srgbClr val="FFFFFF"/>
                </a:solidFill>
              </a:rPr>
              <a:t>уроці</a:t>
            </a:r>
            <a:r>
              <a:rPr lang="uk-UA" sz="2800" b="1" i="1" kern="0" dirty="0">
                <a:solidFill>
                  <a:srgbClr val="FFFFFF"/>
                </a:solidFill>
              </a:rPr>
              <a:t> слід розповісти батькам?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F99599C-B348-4D4A-98AD-D6874981D0C8}"/>
              </a:ext>
            </a:extLst>
          </p:cNvPr>
          <p:cNvSpPr txBox="1"/>
          <p:nvPr/>
        </p:nvSpPr>
        <p:spPr>
          <a:xfrm>
            <a:off x="70926" y="4481398"/>
            <a:ext cx="4249865" cy="954107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4"/>
              <a:defRPr/>
            </a:pPr>
            <a:r>
              <a:rPr lang="uk-UA" sz="2800" b="1" i="1" kern="0" dirty="0">
                <a:solidFill>
                  <a:srgbClr val="002060"/>
                </a:solidFill>
              </a:rPr>
              <a:t>Про що хотілося б дізнатися ще?</a:t>
            </a:r>
          </a:p>
        </p:txBody>
      </p:sp>
      <p:pic>
        <p:nvPicPr>
          <p:cNvPr id="6146" name="Picture 2" descr="ÐÐ¾Ð²âÑÐ·Ð°Ð½Ðµ Ð·Ð¾Ð±ÑÐ°Ð¶ÐµÐ½Ð½Ñ">
            <a:extLst>
              <a:ext uri="{FF2B5EF4-FFF2-40B4-BE49-F238E27FC236}">
                <a16:creationId xmlns:a16="http://schemas.microsoft.com/office/drawing/2014/main" xmlns="" id="{1D49526D-AD95-4F29-9D73-DB4496A5B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774" y="2518290"/>
            <a:ext cx="6096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5534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1" grpId="0" animBg="1"/>
      <p:bldP spid="32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Ð ÐµÐ·ÑÐ»ÑÑÐ°Ñ Ð¿Ð¾ÑÑÐºÑ Ð·Ð¾Ð±ÑÐ°Ð¶ÐµÐ½Ñ Ð·Ð° Ð·Ð°Ð¿Ð¸ÑÐ¾Ð¼ &quot;blackboard with wooden frame&quot;">
            <a:extLst>
              <a:ext uri="{FF2B5EF4-FFF2-40B4-BE49-F238E27FC236}">
                <a16:creationId xmlns:a16="http://schemas.microsoft.com/office/drawing/2014/main" xmlns="" id="{3CECCAC8-B652-4FB7-92BE-D3D7777FFC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91767" y="1251832"/>
            <a:ext cx="9651372" cy="521572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Домашнє завдання</a:t>
            </a:r>
          </a:p>
        </p:txBody>
      </p:sp>
      <p:pic>
        <p:nvPicPr>
          <p:cNvPr id="5" name="Picture 60" descr="3D_2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4 § 26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FF01F12-60B8-4057-B072-70972A5148DE}"/>
              </a:ext>
            </a:extLst>
          </p:cNvPr>
          <p:cNvSpPr txBox="1"/>
          <p:nvPr/>
        </p:nvSpPr>
        <p:spPr>
          <a:xfrm>
            <a:off x="1668026" y="1592744"/>
            <a:ext cx="8912888" cy="2123658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4400" b="1" i="1" kern="0" dirty="0">
                <a:solidFill>
                  <a:schemeClr val="bg1"/>
                </a:solidFill>
              </a:rPr>
              <a:t>Продовжити </a:t>
            </a:r>
            <a:r>
              <a:rPr lang="uk-UA" sz="4400" b="1" i="1" kern="0" dirty="0" err="1">
                <a:solidFill>
                  <a:schemeClr val="bg1"/>
                </a:solidFill>
              </a:rPr>
              <a:t>пізнавально</a:t>
            </a:r>
            <a:r>
              <a:rPr lang="uk-UA" sz="4400" b="1" i="1" kern="0" dirty="0">
                <a:solidFill>
                  <a:schemeClr val="bg1"/>
                </a:solidFill>
              </a:rPr>
              <a:t>-дослідницьку діяльність з питань створення форм</a:t>
            </a:r>
          </a:p>
        </p:txBody>
      </p:sp>
    </p:spTree>
    <p:extLst>
      <p:ext uri="{BB962C8B-B14F-4D97-AF65-F5344CB8AC3E}">
        <p14:creationId xmlns:p14="http://schemas.microsoft.com/office/powerpoint/2010/main" val="205833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2380F663-13E3-468B-A760-3F004EF113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882" r="9530"/>
          <a:stretch/>
        </p:blipFill>
        <p:spPr>
          <a:xfrm flipH="1">
            <a:off x="414169" y="1167703"/>
            <a:ext cx="4558964" cy="53134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Працюємо за комп’ютером</a:t>
            </a:r>
            <a:endParaRPr lang="uk-UA" sz="3600" dirty="0"/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4 § 26</a:t>
            </a:r>
          </a:p>
        </p:txBody>
      </p:sp>
      <p:pic>
        <p:nvPicPr>
          <p:cNvPr id="7174" name="Picture 6" descr="ÐÐ¾Ð²âÑÐ·Ð°Ð½Ðµ Ð·Ð¾Ð±ÑÐ°Ð¶ÐµÐ½Ð½Ñ">
            <a:extLst>
              <a:ext uri="{FF2B5EF4-FFF2-40B4-BE49-F238E27FC236}">
                <a16:creationId xmlns:a16="http://schemas.microsoft.com/office/drawing/2014/main" xmlns="" id="{E9511521-ED59-4170-A63B-87048A0FAC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53"/>
          <a:stretch/>
        </p:blipFill>
        <p:spPr bwMode="auto">
          <a:xfrm>
            <a:off x="5064895" y="1167703"/>
            <a:ext cx="7042774" cy="5313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190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57900" y="618219"/>
            <a:ext cx="4650922" cy="1325563"/>
          </a:xfrm>
        </p:spPr>
        <p:txBody>
          <a:bodyPr>
            <a:normAutofit/>
          </a:bodyPr>
          <a:lstStyle/>
          <a:p>
            <a:r>
              <a:rPr lang="uk-UA" sz="1600" dirty="0" smtClean="0"/>
              <a:t>Практичне завдання.</a:t>
            </a:r>
            <a:br>
              <a:rPr lang="uk-UA" sz="1600" dirty="0" smtClean="0"/>
            </a:br>
            <a:r>
              <a:rPr lang="uk-UA" sz="1600" dirty="0" smtClean="0"/>
              <a:t>Продовжуєте створювати </a:t>
            </a:r>
            <a:r>
              <a:rPr lang="uk-UA" sz="1600" smtClean="0"/>
              <a:t>власний сайт.</a:t>
            </a:r>
            <a:endParaRPr lang="uk-UA" sz="1600" dirty="0"/>
          </a:p>
        </p:txBody>
      </p:sp>
      <p:pic>
        <p:nvPicPr>
          <p:cNvPr id="1026" name="Picture 2" descr="image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37" y="106135"/>
            <a:ext cx="5257800" cy="5657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619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Актуалізація опорних знань і життєвого досвіду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4 § 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Пропоную визначити свої асоціації до слова «</a:t>
            </a:r>
            <a:r>
              <a:rPr lang="uk-UA" sz="2800" b="1" i="1" kern="0" dirty="0" err="1">
                <a:solidFill>
                  <a:srgbClr val="FFFF00"/>
                </a:solidFill>
              </a:rPr>
              <a:t>валідація</a:t>
            </a:r>
            <a:r>
              <a:rPr lang="uk-UA" sz="2800" b="1" i="1" kern="0" dirty="0">
                <a:solidFill>
                  <a:srgbClr val="FFFFFF"/>
                </a:solidFill>
              </a:rPr>
              <a:t>»</a:t>
            </a:r>
          </a:p>
        </p:txBody>
      </p:sp>
      <p:pic>
        <p:nvPicPr>
          <p:cNvPr id="2052" name="Picture 4" descr="ÐÐ¾Ð²âÑÐ·Ð°Ð½Ðµ Ð·Ð¾Ð±ÑÐ°Ð¶ÐµÐ½Ð½Ñ">
            <a:extLst>
              <a:ext uri="{FF2B5EF4-FFF2-40B4-BE49-F238E27FC236}">
                <a16:creationId xmlns:a16="http://schemas.microsoft.com/office/drawing/2014/main" xmlns="" id="{1F0DC2E3-1B79-4562-A2E5-B000DAF4F0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260565"/>
            <a:ext cx="76200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0372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 err="1"/>
              <a:t>Валідація</a:t>
            </a:r>
            <a:r>
              <a:rPr lang="uk-UA" dirty="0"/>
              <a:t> та збереження</a:t>
            </a:r>
            <a:br>
              <a:rPr lang="uk-UA" dirty="0"/>
            </a:br>
            <a:r>
              <a:rPr lang="uk-UA" dirty="0"/>
              <a:t>даних форм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4 § 26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C7B2015-706C-4C2A-8732-358CB1609616}"/>
              </a:ext>
            </a:extLst>
          </p:cNvPr>
          <p:cNvSpPr txBox="1"/>
          <p:nvPr/>
        </p:nvSpPr>
        <p:spPr>
          <a:xfrm>
            <a:off x="1403648" y="1196752"/>
            <a:ext cx="10718502" cy="181588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 err="1">
                <a:solidFill>
                  <a:srgbClr val="FFFF00"/>
                </a:solidFill>
              </a:rPr>
              <a:t>Валідація</a:t>
            </a:r>
            <a:r>
              <a:rPr lang="uk-UA" sz="2800" b="1" i="1" kern="0" dirty="0">
                <a:solidFill>
                  <a:srgbClr val="FFFFFF"/>
                </a:solidFill>
              </a:rPr>
              <a:t> в програмуванні — процес, що дозволяє визначити, наскільки точно з позицій потенційного користувача деяка модель представляє задані сутності реального світу.</a:t>
            </a:r>
            <a:endParaRPr kumimoji="0" lang="uk-UA" sz="2800" b="1" i="1" u="none" strike="noStrike" kern="0" cap="none" spc="0" normalizeH="0" baseline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</a:endParaRPr>
          </a:p>
        </p:txBody>
      </p:sp>
      <p:pic>
        <p:nvPicPr>
          <p:cNvPr id="9" name="Picture 2" descr="alert, attention, danger, error, exclamation, hanger, message, problem, warning icon">
            <a:extLst>
              <a:ext uri="{FF2B5EF4-FFF2-40B4-BE49-F238E27FC236}">
                <a16:creationId xmlns:a16="http://schemas.microsoft.com/office/drawing/2014/main" xmlns="" id="{0E63E3FE-F552-4242-A753-3F6E3F5EA2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40" y="1235044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423F58E-CB51-43F9-890B-A26BE17A7F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40" y="3168568"/>
            <a:ext cx="12009710" cy="323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260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ÐÐ¾Ð²âÑÐ·Ð°Ð½Ðµ Ð·Ð¾Ð±ÑÐ°Ð¶ÐµÐ½Ð½Ñ">
            <a:extLst>
              <a:ext uri="{FF2B5EF4-FFF2-40B4-BE49-F238E27FC236}">
                <a16:creationId xmlns:a16="http://schemas.microsoft.com/office/drawing/2014/main" xmlns="" id="{B3C7C0D8-833C-47E7-8FE7-DE1B64E93F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2325044"/>
            <a:ext cx="6678803" cy="3756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 err="1"/>
              <a:t>Валідація</a:t>
            </a:r>
            <a:r>
              <a:rPr lang="uk-UA" dirty="0"/>
              <a:t> та збереження</a:t>
            </a:r>
            <a:br>
              <a:rPr lang="uk-UA" dirty="0"/>
            </a:br>
            <a:r>
              <a:rPr lang="uk-UA" dirty="0"/>
              <a:t>даних форм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4 § 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Способи </a:t>
            </a:r>
            <a:r>
              <a:rPr lang="uk-UA" sz="2800" b="1" i="1" kern="0" dirty="0" err="1">
                <a:solidFill>
                  <a:srgbClr val="FFFFFF"/>
                </a:solidFill>
              </a:rPr>
              <a:t>валідації</a:t>
            </a:r>
            <a:r>
              <a:rPr lang="uk-UA" sz="2800" b="1" i="1" kern="0" dirty="0">
                <a:solidFill>
                  <a:srgbClr val="FFFFFF"/>
                </a:solidFill>
              </a:rPr>
              <a:t> даних форм:</a:t>
            </a:r>
          </a:p>
        </p:txBody>
      </p:sp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xmlns="" id="{DB6643C0-201E-47CA-ADFB-2A01C12CCB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7257820"/>
              </p:ext>
            </p:extLst>
          </p:nvPr>
        </p:nvGraphicFramePr>
        <p:xfrm>
          <a:off x="6008914" y="1719983"/>
          <a:ext cx="6018962" cy="5039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25799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7661E35-6C55-4B51-BE17-D9D67599F3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">
                                            <p:graphicEl>
                                              <a:dgm id="{C7661E35-6C55-4B51-BE17-D9D67599F3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7878C57-BBF6-4C22-88FA-1C3D493372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>
                                            <p:graphicEl>
                                              <a:dgm id="{27878C57-BBF6-4C22-88FA-1C3D493372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E2EA9E0-CBE5-43E4-BB02-325D168626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8">
                                            <p:graphicEl>
                                              <a:dgm id="{EE2EA9E0-CBE5-43E4-BB02-325D168626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63EBB38-5984-4F74-98F1-2546215923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graphicEl>
                                              <a:dgm id="{E63EBB38-5984-4F74-98F1-2546215923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D2F74AD-5B6A-4346-8349-090AC68FEE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8">
                                            <p:graphicEl>
                                              <a:dgm id="{AD2F74AD-5B6A-4346-8349-090AC68FEE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13D7DA6-9D1E-4150-A6AE-C6ABC36166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graphicEl>
                                              <a:dgm id="{D13D7DA6-9D1E-4150-A6AE-C6ABC36166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6297F79-2755-4E7F-87B4-88629DD167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8">
                                            <p:graphicEl>
                                              <a:dgm id="{46297F79-2755-4E7F-87B4-88629DD167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A2029A9-878F-42BF-A694-5944B1AD98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8">
                                            <p:graphicEl>
                                              <a:dgm id="{AA2029A9-878F-42BF-A694-5944B1AD98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97A966C-ADE1-481C-9602-29D743F1F5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8">
                                            <p:graphicEl>
                                              <a:dgm id="{E97A966C-ADE1-481C-9602-29D743F1F5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589A8B4-BF53-4D85-9C3C-5A5EA39FC1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8">
                                            <p:graphicEl>
                                              <a:dgm id="{0589A8B4-BF53-4D85-9C3C-5A5EA39FC1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75E9348-9280-4796-BDCC-B84F04B5A6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8">
                                            <p:graphicEl>
                                              <a:dgm id="{A75E9348-9280-4796-BDCC-B84F04B5A6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AFD571D-DB2A-491F-8D59-8B7F34AC0E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8">
                                            <p:graphicEl>
                                              <a:dgm id="{DAFD571D-DB2A-491F-8D59-8B7F34AC0E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7D97DF4-DB75-40FE-A40B-C8D94DFB9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8">
                                            <p:graphicEl>
                                              <a:dgm id="{37D97DF4-DB75-40FE-A40B-C8D94DFB9A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Graphic spid="8" grpId="0" uiExpand="1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 err="1"/>
              <a:t>Валідація</a:t>
            </a:r>
            <a:r>
              <a:rPr lang="uk-UA" dirty="0"/>
              <a:t> та збереження</a:t>
            </a:r>
            <a:br>
              <a:rPr lang="uk-UA" dirty="0"/>
            </a:br>
            <a:r>
              <a:rPr lang="uk-UA" dirty="0"/>
              <a:t>даних форм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4 § 26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85EF9C61-8F95-4B5A-84A4-3AF3CD859A7D}"/>
              </a:ext>
            </a:extLst>
          </p:cNvPr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Спеціалізовані типи вводу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C9A6C224-BACF-43D3-BF52-E93B0387883B}"/>
              </a:ext>
            </a:extLst>
          </p:cNvPr>
          <p:cNvSpPr txBox="1"/>
          <p:nvPr/>
        </p:nvSpPr>
        <p:spPr>
          <a:xfrm>
            <a:off x="70929" y="1806681"/>
            <a:ext cx="12050142" cy="92333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700" b="1" i="1" kern="0" dirty="0">
                <a:solidFill>
                  <a:srgbClr val="FFFFFF"/>
                </a:solidFill>
              </a:rPr>
              <a:t>Типи вводу можуть бути використані для створення полів вводу, які будуть приймати тільки певний тип даних.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90A9A1-748A-4F4C-AD08-191BF4CD668A}"/>
              </a:ext>
            </a:extLst>
          </p:cNvPr>
          <p:cNvSpPr txBox="1"/>
          <p:nvPr/>
        </p:nvSpPr>
        <p:spPr>
          <a:xfrm>
            <a:off x="70929" y="3907871"/>
            <a:ext cx="9867398" cy="2677656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Якщо браузер не підтримує цей тип вводу, це поле буде вести себе, як звичайне поле для введення тексту. Також корисно знати, що деякі поля (наприклад, </a:t>
            </a:r>
            <a:r>
              <a:rPr lang="en-US" sz="2800" b="1" i="1" kern="0" dirty="0">
                <a:solidFill>
                  <a:srgbClr val="FFFF00"/>
                </a:solidFill>
              </a:rPr>
              <a:t>email</a:t>
            </a:r>
            <a:r>
              <a:rPr lang="en-US" sz="2800" b="1" i="1" kern="0" dirty="0">
                <a:solidFill>
                  <a:srgbClr val="FFFFFF"/>
                </a:solidFill>
              </a:rPr>
              <a:t> </a:t>
            </a:r>
            <a:r>
              <a:rPr lang="uk-UA" sz="2800" b="1" i="1" kern="0" dirty="0">
                <a:solidFill>
                  <a:srgbClr val="FFFFFF"/>
                </a:solidFill>
              </a:rPr>
              <a:t>і </a:t>
            </a:r>
            <a:r>
              <a:rPr lang="en-US" sz="2800" b="1" i="1" kern="0" dirty="0" err="1">
                <a:solidFill>
                  <a:srgbClr val="FFFF00"/>
                </a:solidFill>
              </a:rPr>
              <a:t>tel</a:t>
            </a:r>
            <a:r>
              <a:rPr lang="en-US" sz="2800" b="1" i="1" kern="0" dirty="0">
                <a:solidFill>
                  <a:srgbClr val="FFFFFF"/>
                </a:solidFill>
              </a:rPr>
              <a:t>) </a:t>
            </a:r>
            <a:r>
              <a:rPr lang="uk-UA" sz="2800" b="1" i="1" kern="0" dirty="0">
                <a:solidFill>
                  <a:srgbClr val="FFFFFF"/>
                </a:solidFill>
              </a:rPr>
              <a:t>викликають відкриття спеціалізованої клавіатури у мобільних пристроїв.</a:t>
            </a:r>
          </a:p>
        </p:txBody>
      </p:sp>
      <p:pic>
        <p:nvPicPr>
          <p:cNvPr id="1026" name="Picture 2" descr="https://icon-library.net/images/smartphone-icon-png/smartphone-icon-png-27.jpg">
            <a:extLst>
              <a:ext uri="{FF2B5EF4-FFF2-40B4-BE49-F238E27FC236}">
                <a16:creationId xmlns:a16="http://schemas.microsoft.com/office/drawing/2014/main" xmlns="" id="{5999D5E5-4104-4916-B913-190831E138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9813" y="2847486"/>
            <a:ext cx="3738041" cy="373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6D5529C-0BE4-4398-9C42-A0D955C0E8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461" t="22971" r="921" b="60118"/>
          <a:stretch/>
        </p:blipFill>
        <p:spPr>
          <a:xfrm>
            <a:off x="70930" y="2862209"/>
            <a:ext cx="9867398" cy="961644"/>
          </a:xfrm>
          <a:prstGeom prst="rect">
            <a:avLst/>
          </a:prstGeom>
        </p:spPr>
      </p:pic>
      <p:sp>
        <p:nvSpPr>
          <p:cNvPr id="25" name="Прямокутник 24">
            <a:extLst>
              <a:ext uri="{FF2B5EF4-FFF2-40B4-BE49-F238E27FC236}">
                <a16:creationId xmlns:a16="http://schemas.microsoft.com/office/drawing/2014/main" xmlns="" id="{1EA3FB18-2EA2-4832-956D-7A64E2E76150}"/>
              </a:ext>
            </a:extLst>
          </p:cNvPr>
          <p:cNvSpPr/>
          <p:nvPr/>
        </p:nvSpPr>
        <p:spPr>
          <a:xfrm>
            <a:off x="2710520" y="3092689"/>
            <a:ext cx="2638719" cy="571021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2755984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5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 err="1"/>
              <a:t>Валідація</a:t>
            </a:r>
            <a:r>
              <a:rPr lang="uk-UA" dirty="0"/>
              <a:t> та збереження</a:t>
            </a:r>
            <a:br>
              <a:rPr lang="uk-UA" dirty="0"/>
            </a:br>
            <a:r>
              <a:rPr lang="uk-UA" dirty="0"/>
              <a:t>даних форм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4 § 26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85EF9C61-8F95-4B5A-84A4-3AF3CD859A7D}"/>
              </a:ext>
            </a:extLst>
          </p:cNvPr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Обов'язкові Поля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C9A6C224-BACF-43D3-BF52-E93B0387883B}"/>
              </a:ext>
            </a:extLst>
          </p:cNvPr>
          <p:cNvSpPr txBox="1"/>
          <p:nvPr/>
        </p:nvSpPr>
        <p:spPr>
          <a:xfrm>
            <a:off x="70929" y="1806681"/>
            <a:ext cx="12050142" cy="2677656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Найпростішою функцією перевірки </a:t>
            </a:r>
            <a:r>
              <a:rPr lang="en-US" sz="2800" b="1" i="1" kern="0" dirty="0">
                <a:solidFill>
                  <a:srgbClr val="FFFFFF"/>
                </a:solidFill>
              </a:rPr>
              <a:t>HTML </a:t>
            </a:r>
            <a:r>
              <a:rPr lang="uk-UA" sz="2800" b="1" i="1" kern="0" dirty="0">
                <a:solidFill>
                  <a:srgbClr val="FFFFFF"/>
                </a:solidFill>
              </a:rPr>
              <a:t>для використання є </a:t>
            </a:r>
            <a:r>
              <a:rPr lang="en-US" sz="2800" b="1" i="1" kern="0" dirty="0">
                <a:solidFill>
                  <a:srgbClr val="FFFF00"/>
                </a:solidFill>
              </a:rPr>
              <a:t>required</a:t>
            </a:r>
            <a:r>
              <a:rPr lang="en-US" sz="2800" b="1" i="1" kern="0" dirty="0">
                <a:solidFill>
                  <a:srgbClr val="FFFFFF"/>
                </a:solidFill>
              </a:rPr>
              <a:t> </a:t>
            </a:r>
            <a:r>
              <a:rPr lang="uk-UA" sz="2800" b="1" i="1" kern="0" dirty="0">
                <a:solidFill>
                  <a:srgbClr val="FFFFFF"/>
                </a:solidFill>
              </a:rPr>
              <a:t>атрибут. Якщо ви хочете зробити введення обов'язковим, ви можете помітити елемент, використовуючи цей атрибут. Якщо цей атрибут встановлений, форма не буде відправлятися (і буде відображатися повідомлення про помилку.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3C94D3D-22AF-4EE1-8A48-DA66C6B441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80" t="17987" b="53212"/>
          <a:stretch/>
        </p:blipFill>
        <p:spPr>
          <a:xfrm>
            <a:off x="291402" y="4816329"/>
            <a:ext cx="11609196" cy="14638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90BA588C-7420-4876-A592-5DFDD493186A}"/>
              </a:ext>
            </a:extLst>
          </p:cNvPr>
          <p:cNvSpPr/>
          <p:nvPr/>
        </p:nvSpPr>
        <p:spPr>
          <a:xfrm>
            <a:off x="7752453" y="5248440"/>
            <a:ext cx="1656184" cy="571021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/>
          </a:p>
        </p:txBody>
      </p:sp>
      <p:sp>
        <p:nvSpPr>
          <p:cNvPr id="9" name="Стрілка вліво 20">
            <a:extLst>
              <a:ext uri="{FF2B5EF4-FFF2-40B4-BE49-F238E27FC236}">
                <a16:creationId xmlns:a16="http://schemas.microsoft.com/office/drawing/2014/main" xmlns="" id="{73FF91B7-7E6A-4D71-B2C9-0BA582D30378}"/>
              </a:ext>
            </a:extLst>
          </p:cNvPr>
          <p:cNvSpPr/>
          <p:nvPr/>
        </p:nvSpPr>
        <p:spPr>
          <a:xfrm rot="18900000">
            <a:off x="8328135" y="4632992"/>
            <a:ext cx="1152128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2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6956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 err="1"/>
              <a:t>Валідація</a:t>
            </a:r>
            <a:r>
              <a:rPr lang="uk-UA" dirty="0"/>
              <a:t> та збереження</a:t>
            </a:r>
            <a:br>
              <a:rPr lang="uk-UA" dirty="0"/>
            </a:br>
            <a:r>
              <a:rPr lang="uk-UA" dirty="0"/>
              <a:t>даних форм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4 § 26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85EF9C61-8F95-4B5A-84A4-3AF3CD859A7D}"/>
              </a:ext>
            </a:extLst>
          </p:cNvPr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Обмеження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C9A6C224-BACF-43D3-BF52-E93B0387883B}"/>
              </a:ext>
            </a:extLst>
          </p:cNvPr>
          <p:cNvSpPr txBox="1"/>
          <p:nvPr/>
        </p:nvSpPr>
        <p:spPr>
          <a:xfrm>
            <a:off x="70929" y="1806681"/>
            <a:ext cx="12050142" cy="353943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Ми можемо встановити деякі основні обмеження, такі як максимальна довжина, мінімальні і максимальні значення для числових полів. Щоб обмежити довжину поля введення і </a:t>
            </a:r>
            <a:r>
              <a:rPr lang="en-US" sz="2800" b="1" i="1" kern="0" dirty="0" err="1">
                <a:solidFill>
                  <a:srgbClr val="FFFFFF"/>
                </a:solidFill>
              </a:rPr>
              <a:t>textareas</a:t>
            </a:r>
            <a:r>
              <a:rPr lang="en-US" sz="2800" b="1" i="1" kern="0" dirty="0">
                <a:solidFill>
                  <a:srgbClr val="FFFFFF"/>
                </a:solidFill>
              </a:rPr>
              <a:t>, </a:t>
            </a:r>
            <a:r>
              <a:rPr lang="uk-UA" sz="2800" b="1" i="1" kern="0" dirty="0">
                <a:solidFill>
                  <a:srgbClr val="FFFFFF"/>
                </a:solidFill>
              </a:rPr>
              <a:t>використовуйте атрибут </a:t>
            </a:r>
            <a:r>
              <a:rPr lang="en-US" sz="2800" b="1" i="1" kern="0" dirty="0" err="1">
                <a:solidFill>
                  <a:srgbClr val="FFFF00"/>
                </a:solidFill>
              </a:rPr>
              <a:t>maxlength</a:t>
            </a:r>
            <a:r>
              <a:rPr lang="en-US" sz="2800" b="1" i="1" kern="0" dirty="0">
                <a:solidFill>
                  <a:srgbClr val="FFFFFF"/>
                </a:solidFill>
              </a:rPr>
              <a:t>. </a:t>
            </a:r>
            <a:r>
              <a:rPr lang="uk-UA" sz="2800" b="1" i="1" kern="0" dirty="0">
                <a:solidFill>
                  <a:srgbClr val="FFFFFF"/>
                </a:solidFill>
              </a:rPr>
              <a:t>Це </a:t>
            </a:r>
            <a:r>
              <a:rPr lang="uk-UA" sz="2800" b="1" i="1" kern="0" dirty="0" err="1">
                <a:solidFill>
                  <a:srgbClr val="FFFFFF"/>
                </a:solidFill>
              </a:rPr>
              <a:t>означатиме</a:t>
            </a:r>
            <a:r>
              <a:rPr lang="uk-UA" sz="2800" b="1" i="1" kern="0" dirty="0">
                <a:solidFill>
                  <a:srgbClr val="FFFFFF"/>
                </a:solidFill>
              </a:rPr>
              <a:t>, що забороняється введення значення, яке є більшим зазначеного в </a:t>
            </a:r>
            <a:r>
              <a:rPr lang="en-US" sz="2800" b="1" i="1" kern="0" dirty="0" err="1">
                <a:solidFill>
                  <a:srgbClr val="FFFF00"/>
                </a:solidFill>
              </a:rPr>
              <a:t>maxlength</a:t>
            </a:r>
            <a:r>
              <a:rPr lang="en-US" sz="2800" b="1" i="1" kern="0" dirty="0">
                <a:solidFill>
                  <a:srgbClr val="FFFFFF"/>
                </a:solidFill>
              </a:rPr>
              <a:t>. </a:t>
            </a:r>
            <a:r>
              <a:rPr lang="uk-UA" sz="2800" b="1" i="1" kern="0" dirty="0">
                <a:solidFill>
                  <a:srgbClr val="FFFFFF"/>
                </a:solidFill>
              </a:rPr>
              <a:t>Якщо користувач намагатиметься вставити з буферу рядок більший зазначеного, то форма просто обріже його.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C23AEDF-B26E-42A3-A0F8-5CB93E64995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88" t="51585" r="6088" b="26311"/>
          <a:stretch/>
        </p:blipFill>
        <p:spPr>
          <a:xfrm>
            <a:off x="70929" y="5432810"/>
            <a:ext cx="12050142" cy="1039372"/>
          </a:xfrm>
          <a:prstGeom prst="rect">
            <a:avLst/>
          </a:prstGeom>
        </p:spPr>
      </p:pic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xmlns="" id="{56184709-0254-431C-924E-D19E646C61D0}"/>
              </a:ext>
            </a:extLst>
          </p:cNvPr>
          <p:cNvSpPr/>
          <p:nvPr/>
        </p:nvSpPr>
        <p:spPr>
          <a:xfrm>
            <a:off x="7852854" y="5678594"/>
            <a:ext cx="2591626" cy="488526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3943296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 err="1"/>
              <a:t>Валідація</a:t>
            </a:r>
            <a:r>
              <a:rPr lang="uk-UA" dirty="0"/>
              <a:t> та збереження</a:t>
            </a:r>
            <a:br>
              <a:rPr lang="uk-UA" dirty="0"/>
            </a:br>
            <a:r>
              <a:rPr lang="uk-UA" dirty="0"/>
              <a:t>даних форм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4 § 26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85EF9C61-8F95-4B5A-84A4-3AF3CD859A7D}"/>
              </a:ext>
            </a:extLst>
          </p:cNvPr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Обмеження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C9A6C224-BACF-43D3-BF52-E93B0387883B}"/>
              </a:ext>
            </a:extLst>
          </p:cNvPr>
          <p:cNvSpPr txBox="1"/>
          <p:nvPr/>
        </p:nvSpPr>
        <p:spPr>
          <a:xfrm>
            <a:off x="70929" y="1806681"/>
            <a:ext cx="1205014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Поле &lt;</a:t>
            </a:r>
            <a:r>
              <a:rPr lang="en-US" sz="2800" b="1" i="1" kern="0" dirty="0">
                <a:solidFill>
                  <a:srgbClr val="FFFFFF"/>
                </a:solidFill>
              </a:rPr>
              <a:t>input type="</a:t>
            </a:r>
            <a:r>
              <a:rPr lang="en-US" sz="2800" b="1" i="1" kern="0" dirty="0">
                <a:solidFill>
                  <a:srgbClr val="FFFF00"/>
                </a:solidFill>
              </a:rPr>
              <a:t>number</a:t>
            </a:r>
            <a:r>
              <a:rPr lang="en-US" sz="2800" b="1" i="1" kern="0" dirty="0">
                <a:solidFill>
                  <a:srgbClr val="FFFFFF"/>
                </a:solidFill>
              </a:rPr>
              <a:t>"&gt; </a:t>
            </a:r>
            <a:r>
              <a:rPr lang="uk-UA" sz="2800" b="1" i="1" kern="0" dirty="0">
                <a:solidFill>
                  <a:srgbClr val="FFFFFF"/>
                </a:solidFill>
              </a:rPr>
              <a:t>використовує </a:t>
            </a:r>
            <a:r>
              <a:rPr lang="uk-UA" sz="2800" b="1" i="1" kern="0" dirty="0">
                <a:solidFill>
                  <a:srgbClr val="FFFF00"/>
                </a:solidFill>
              </a:rPr>
              <a:t>мах</a:t>
            </a:r>
            <a:r>
              <a:rPr lang="uk-UA" sz="2800" b="1" i="1" kern="0" dirty="0">
                <a:solidFill>
                  <a:srgbClr val="FFFFFF"/>
                </a:solidFill>
              </a:rPr>
              <a:t> та </a:t>
            </a:r>
            <a:r>
              <a:rPr lang="en-US" sz="2800" b="1" i="1" kern="0" dirty="0">
                <a:solidFill>
                  <a:srgbClr val="FFFF00"/>
                </a:solidFill>
              </a:rPr>
              <a:t>min</a:t>
            </a:r>
            <a:r>
              <a:rPr lang="en-US" sz="2800" b="1" i="1" kern="0" dirty="0">
                <a:solidFill>
                  <a:srgbClr val="FFFFFF"/>
                </a:solidFill>
              </a:rPr>
              <a:t> </a:t>
            </a:r>
            <a:r>
              <a:rPr lang="uk-UA" sz="2800" b="1" i="1" kern="0" dirty="0">
                <a:solidFill>
                  <a:srgbClr val="FFFFFF"/>
                </a:solidFill>
              </a:rPr>
              <a:t>атрибути, щоб створити діапазон можливих значень (в нашому прикладі ми зробили мінімальний допустимий вік 18).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C3C5F78-85F3-43F9-87FF-8FA0EE84B6A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118" t="42292" r="21712" b="12946"/>
          <a:stretch/>
        </p:blipFill>
        <p:spPr>
          <a:xfrm>
            <a:off x="70928" y="3709262"/>
            <a:ext cx="12050143" cy="2672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xmlns="" id="{2CBFF521-58EC-4DCF-A2FB-95828EC6D5B3}"/>
              </a:ext>
            </a:extLst>
          </p:cNvPr>
          <p:cNvSpPr/>
          <p:nvPr/>
        </p:nvSpPr>
        <p:spPr>
          <a:xfrm>
            <a:off x="7566308" y="4599110"/>
            <a:ext cx="1869094" cy="658208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2424759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 err="1"/>
              <a:t>Валідація</a:t>
            </a:r>
            <a:r>
              <a:rPr lang="uk-UA" dirty="0"/>
              <a:t> та збереження</a:t>
            </a:r>
            <a:br>
              <a:rPr lang="uk-UA" dirty="0"/>
            </a:br>
            <a:r>
              <a:rPr lang="uk-UA" dirty="0"/>
              <a:t>даних форм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4 § 26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85EF9C61-8F95-4B5A-84A4-3AF3CD859A7D}"/>
              </a:ext>
            </a:extLst>
          </p:cNvPr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 err="1">
                <a:solidFill>
                  <a:srgbClr val="FFFFFF"/>
                </a:solidFill>
              </a:rPr>
              <a:t>Стайлінг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C9A6C224-BACF-43D3-BF52-E93B0387883B}"/>
              </a:ext>
            </a:extLst>
          </p:cNvPr>
          <p:cNvSpPr txBox="1"/>
          <p:nvPr/>
        </p:nvSpPr>
        <p:spPr>
          <a:xfrm>
            <a:off x="70929" y="1806681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CSS3 псевдо-класи дозволяють нам </a:t>
            </a:r>
            <a:r>
              <a:rPr lang="uk-UA" sz="2800" b="1" i="1" kern="0" dirty="0" err="1">
                <a:solidFill>
                  <a:srgbClr val="FFFFFF"/>
                </a:solidFill>
              </a:rPr>
              <a:t>стилювати</a:t>
            </a:r>
            <a:r>
              <a:rPr lang="uk-UA" sz="2800" b="1" i="1" kern="0" dirty="0">
                <a:solidFill>
                  <a:srgbClr val="FFFFFF"/>
                </a:solidFill>
              </a:rPr>
              <a:t> будь-які поля форми в залежності від її стану.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BF9B760-12D5-4204-876A-1A779550D1F3}"/>
              </a:ext>
            </a:extLst>
          </p:cNvPr>
          <p:cNvSpPr txBox="1"/>
          <p:nvPr/>
        </p:nvSpPr>
        <p:spPr>
          <a:xfrm>
            <a:off x="70929" y="2889759"/>
            <a:ext cx="5847550" cy="353943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У нашому </a:t>
            </a:r>
            <a:r>
              <a:rPr lang="uk-UA" sz="2800" b="1" i="1" kern="0" dirty="0" err="1">
                <a:solidFill>
                  <a:srgbClr val="FFFFFF"/>
                </a:solidFill>
              </a:rPr>
              <a:t>демо</a:t>
            </a:r>
            <a:r>
              <a:rPr lang="uk-UA" sz="2800" b="1" i="1" kern="0" dirty="0">
                <a:solidFill>
                  <a:srgbClr val="FFFFFF"/>
                </a:solidFill>
              </a:rPr>
              <a:t> ми об'єднали в </a:t>
            </a:r>
            <a:r>
              <a:rPr lang="en-US" sz="2800" b="1" i="1" kern="0" dirty="0">
                <a:solidFill>
                  <a:srgbClr val="FFFF00"/>
                </a:solidFill>
              </a:rPr>
              <a:t>valid</a:t>
            </a:r>
            <a:r>
              <a:rPr lang="en-US" sz="2800" b="1" i="1" kern="0" dirty="0">
                <a:solidFill>
                  <a:srgbClr val="FFFFFF"/>
                </a:solidFill>
              </a:rPr>
              <a:t> </a:t>
            </a:r>
            <a:r>
              <a:rPr lang="uk-UA" sz="2800" b="1" i="1" kern="0" dirty="0">
                <a:solidFill>
                  <a:srgbClr val="FFFFFF"/>
                </a:solidFill>
              </a:rPr>
              <a:t>та </a:t>
            </a:r>
            <a:r>
              <a:rPr lang="en-US" sz="2800" b="1" i="1" kern="0" dirty="0">
                <a:solidFill>
                  <a:srgbClr val="FFFF00"/>
                </a:solidFill>
              </a:rPr>
              <a:t>invalid</a:t>
            </a:r>
            <a:r>
              <a:rPr lang="en-US" sz="2800" b="1" i="1" kern="0" dirty="0">
                <a:solidFill>
                  <a:srgbClr val="FFFFFF"/>
                </a:solidFill>
              </a:rPr>
              <a:t> </a:t>
            </a:r>
            <a:r>
              <a:rPr lang="uk-UA" sz="2800" b="1" i="1" kern="0" dirty="0">
                <a:solidFill>
                  <a:srgbClr val="FFFFFF"/>
                </a:solidFill>
              </a:rPr>
              <a:t>селектори з псевдо-класом </a:t>
            </a:r>
            <a:r>
              <a:rPr lang="en-US" sz="2800" b="1" i="1" kern="0" dirty="0">
                <a:solidFill>
                  <a:srgbClr val="FFFF00"/>
                </a:solidFill>
              </a:rPr>
              <a:t>focus</a:t>
            </a:r>
            <a:r>
              <a:rPr lang="en-US" sz="2800" b="1" i="1" kern="0" dirty="0">
                <a:solidFill>
                  <a:srgbClr val="FFFFFF"/>
                </a:solidFill>
              </a:rPr>
              <a:t>, </a:t>
            </a:r>
            <a:r>
              <a:rPr lang="uk-UA" sz="2800" b="1" i="1" kern="0" dirty="0">
                <a:solidFill>
                  <a:srgbClr val="FFFFFF"/>
                </a:solidFill>
              </a:rPr>
              <a:t>щоб змінювати колір поля форми на червоний або зелений, якщо користувач вибирає їх і починає заповнювати.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B5EE43F-4A3C-46FF-86CA-76202B9C1F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926" r="33801" b="4977"/>
          <a:stretch/>
        </p:blipFill>
        <p:spPr>
          <a:xfrm>
            <a:off x="6096000" y="2889759"/>
            <a:ext cx="6025071" cy="353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17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Настроювані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202928</TotalTime>
  <Words>595</Words>
  <Application>Microsoft Office PowerPoint</Application>
  <PresentationFormat>Довільний</PresentationFormat>
  <Paragraphs>67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16</vt:i4>
      </vt:variant>
    </vt:vector>
  </HeadingPairs>
  <TitlesOfParts>
    <vt:vector size="17" baseType="lpstr">
      <vt:lpstr>Тема Office</vt:lpstr>
      <vt:lpstr>Валідація та збереження даних форм</vt:lpstr>
      <vt:lpstr>Актуалізація опорних знань і життєвого досвіду</vt:lpstr>
      <vt:lpstr>Валідація та збереження даних форм</vt:lpstr>
      <vt:lpstr>Валідація та збереження даних форм</vt:lpstr>
      <vt:lpstr>Валідація та збереження даних форм</vt:lpstr>
      <vt:lpstr>Валідація та збереження даних форм</vt:lpstr>
      <vt:lpstr>Валідація та збереження даних форм</vt:lpstr>
      <vt:lpstr>Валідація та збереження даних форм</vt:lpstr>
      <vt:lpstr>Валідація та збереження даних форм</vt:lpstr>
      <vt:lpstr>Валідація та збереження даних форм</vt:lpstr>
      <vt:lpstr>Валідація та збереження даних форм</vt:lpstr>
      <vt:lpstr>Актуалізація опорних знань і життєвого досвіду</vt:lpstr>
      <vt:lpstr>Запитання для рефлексії</vt:lpstr>
      <vt:lpstr>Домашнє завдання</vt:lpstr>
      <vt:lpstr>Працюємо за комп’ютером</vt:lpstr>
      <vt:lpstr>Практичне завдання. Продовжуєте створювати власний сайт.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Григоренко Сергій</dc:creator>
  <cp:lastModifiedBy>Користувач Windows</cp:lastModifiedBy>
  <cp:revision>874</cp:revision>
  <dcterms:created xsi:type="dcterms:W3CDTF">2016-06-06T19:48:43Z</dcterms:created>
  <dcterms:modified xsi:type="dcterms:W3CDTF">2020-03-16T09:08:40Z</dcterms:modified>
</cp:coreProperties>
</file>